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3"/>
  </p:notesMasterIdLst>
  <p:sldIdLst>
    <p:sldId id="2139120019" r:id="rId5"/>
    <p:sldId id="2139120014" r:id="rId6"/>
    <p:sldId id="2139120020" r:id="rId7"/>
    <p:sldId id="2139120018" r:id="rId8"/>
    <p:sldId id="2139120023" r:id="rId9"/>
    <p:sldId id="2139120021" r:id="rId10"/>
    <p:sldId id="2139120022" r:id="rId11"/>
    <p:sldId id="2139119986" r:id="rId12"/>
  </p:sldIdLst>
  <p:sldSz cx="9906000" cy="6858000" type="A4"/>
  <p:notesSz cx="6858000" cy="9144000"/>
  <p:defaultTextStyle>
    <a:defPPr marL="0" marR="0" indent="0" algn="l" defTabSz="402336" rtl="0" fontAlgn="auto" latinLnBrk="1" hangingPunct="0">
      <a:lnSpc>
        <a:spcPct val="100000"/>
      </a:lnSpc>
      <a:spcBef>
        <a:spcPts val="0"/>
      </a:spcBef>
      <a:spcAft>
        <a:spcPts val="0"/>
      </a:spcAft>
      <a:buClrTx/>
      <a:buSzTx/>
      <a:buFontTx/>
      <a:buNone/>
      <a:tabLst/>
      <a:defRPr kumimoji="0" sz="792" b="0" i="0" u="none" strike="noStrike" cap="none" spc="0" normalizeH="0" baseline="0">
        <a:ln>
          <a:noFill/>
        </a:ln>
        <a:solidFill>
          <a:srgbClr val="000000"/>
        </a:solidFill>
        <a:effectLst/>
        <a:uFillTx/>
      </a:defRPr>
    </a:defPPr>
    <a:lvl1pPr marL="0" marR="0" indent="0"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1pPr>
    <a:lvl2pPr marL="0" marR="0" indent="201168"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2pPr>
    <a:lvl3pPr marL="0" marR="0" indent="402336"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3pPr>
    <a:lvl4pPr marL="0" marR="0" indent="603504"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4pPr>
    <a:lvl5pPr marL="0" marR="0" indent="804672"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5pPr>
    <a:lvl6pPr marL="0" marR="0" indent="1005840"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6pPr>
    <a:lvl7pPr marL="0" marR="0" indent="1207008"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7pPr>
    <a:lvl8pPr marL="0" marR="0" indent="1408176"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8pPr>
    <a:lvl9pPr marL="0" marR="0" indent="1609344" algn="ctr" defTabSz="1072869" rtl="0" fontAlgn="auto" latinLnBrk="0" hangingPunct="0">
      <a:lnSpc>
        <a:spcPct val="100000"/>
      </a:lnSpc>
      <a:spcBef>
        <a:spcPts val="0"/>
      </a:spcBef>
      <a:spcAft>
        <a:spcPts val="0"/>
      </a:spcAft>
      <a:buClrTx/>
      <a:buSzTx/>
      <a:buFontTx/>
      <a:buNone/>
      <a:tabLst/>
      <a:defRPr kumimoji="0" sz="1056"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da Johansson" initials="I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6EA6"/>
    <a:srgbClr val="CC5486"/>
    <a:srgbClr val="66E3E1"/>
    <a:srgbClr val="48A19F"/>
    <a:srgbClr val="8DC8C7"/>
    <a:srgbClr val="FBC0D0"/>
    <a:srgbClr val="F55381"/>
    <a:srgbClr val="FFE500"/>
    <a:srgbClr val="EBF5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9E91A-44E0-71DB-F0E8-749971D01920}" v="35" dt="2024-07-03T12:13:33.401"/>
    <p1510:client id="{89176E44-6D22-4AB2-A323-A4420EE65189}" v="4211" dt="2024-07-01T19:17:08.69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53"/>
  </p:normalViewPr>
  <p:slideViewPr>
    <p:cSldViewPr snapToGrid="0">
      <p:cViewPr varScale="1">
        <p:scale>
          <a:sx n="118" d="100"/>
          <a:sy n="118" d="100"/>
        </p:scale>
        <p:origin x="14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 Rönntoft" userId="S::hanna.ronntoft@ri.se::d3d46307-6fad-4e05-8490-327d33792597" providerId="AD" clId="Web-{6339E91A-44E0-71DB-F0E8-749971D01920}"/>
    <pc:docChg chg="modSld">
      <pc:chgData name="Hanna Rönntoft" userId="S::hanna.ronntoft@ri.se::d3d46307-6fad-4e05-8490-327d33792597" providerId="AD" clId="Web-{6339E91A-44E0-71DB-F0E8-749971D01920}" dt="2024-07-03T12:13:33.401" v="28" actId="20577"/>
      <pc:docMkLst>
        <pc:docMk/>
      </pc:docMkLst>
      <pc:sldChg chg="modSp">
        <pc:chgData name="Hanna Rönntoft" userId="S::hanna.ronntoft@ri.se::d3d46307-6fad-4e05-8490-327d33792597" providerId="AD" clId="Web-{6339E91A-44E0-71DB-F0E8-749971D01920}" dt="2024-07-03T12:13:33.401" v="28" actId="20577"/>
        <pc:sldMkLst>
          <pc:docMk/>
          <pc:sldMk cId="3686849553" sldId="2139120014"/>
        </pc:sldMkLst>
        <pc:spChg chg="mod">
          <ac:chgData name="Hanna Rönntoft" userId="S::hanna.ronntoft@ri.se::d3d46307-6fad-4e05-8490-327d33792597" providerId="AD" clId="Web-{6339E91A-44E0-71DB-F0E8-749971D01920}" dt="2024-07-03T12:13:33.401" v="28" actId="20577"/>
          <ac:spMkLst>
            <pc:docMk/>
            <pc:sldMk cId="3686849553" sldId="2139120014"/>
            <ac:spMk id="4" creationId="{8D91F64C-8A85-68D0-8C4C-4A70E124ECEF}"/>
          </ac:spMkLst>
        </pc:spChg>
      </pc:sldChg>
      <pc:sldChg chg="modSp">
        <pc:chgData name="Hanna Rönntoft" userId="S::hanna.ronntoft@ri.se::d3d46307-6fad-4e05-8490-327d33792597" providerId="AD" clId="Web-{6339E91A-44E0-71DB-F0E8-749971D01920}" dt="2024-07-03T12:13:23.588" v="25" actId="20577"/>
        <pc:sldMkLst>
          <pc:docMk/>
          <pc:sldMk cId="3432678761" sldId="2139120018"/>
        </pc:sldMkLst>
        <pc:spChg chg="mod">
          <ac:chgData name="Hanna Rönntoft" userId="S::hanna.ronntoft@ri.se::d3d46307-6fad-4e05-8490-327d33792597" providerId="AD" clId="Web-{6339E91A-44E0-71DB-F0E8-749971D01920}" dt="2024-07-03T12:13:23.588" v="25" actId="20577"/>
          <ac:spMkLst>
            <pc:docMk/>
            <pc:sldMk cId="3432678761" sldId="2139120018"/>
            <ac:spMk id="4" creationId="{2D48E882-AFEA-2775-730F-B734D37B610F}"/>
          </ac:spMkLst>
        </pc:spChg>
      </pc:sldChg>
      <pc:sldChg chg="modSp">
        <pc:chgData name="Hanna Rönntoft" userId="S::hanna.ronntoft@ri.se::d3d46307-6fad-4e05-8490-327d33792597" providerId="AD" clId="Web-{6339E91A-44E0-71DB-F0E8-749971D01920}" dt="2024-07-03T12:13:28.432" v="26" actId="20577"/>
        <pc:sldMkLst>
          <pc:docMk/>
          <pc:sldMk cId="3139271150" sldId="2139120020"/>
        </pc:sldMkLst>
        <pc:spChg chg="mod">
          <ac:chgData name="Hanna Rönntoft" userId="S::hanna.ronntoft@ri.se::d3d46307-6fad-4e05-8490-327d33792597" providerId="AD" clId="Web-{6339E91A-44E0-71DB-F0E8-749971D01920}" dt="2024-07-03T12:13:28.432" v="26" actId="20577"/>
          <ac:spMkLst>
            <pc:docMk/>
            <pc:sldMk cId="3139271150" sldId="2139120020"/>
            <ac:spMk id="4" creationId="{8D91F64C-8A85-68D0-8C4C-4A70E124ECEF}"/>
          </ac:spMkLst>
        </pc:spChg>
      </pc:sldChg>
      <pc:sldChg chg="modSp">
        <pc:chgData name="Hanna Rönntoft" userId="S::hanna.ronntoft@ri.se::d3d46307-6fad-4e05-8490-327d33792597" providerId="AD" clId="Web-{6339E91A-44E0-71DB-F0E8-749971D01920}" dt="2024-07-03T12:10:39.463" v="0" actId="20577"/>
        <pc:sldMkLst>
          <pc:docMk/>
          <pc:sldMk cId="3278370472" sldId="2139120021"/>
        </pc:sldMkLst>
        <pc:spChg chg="mod">
          <ac:chgData name="Hanna Rönntoft" userId="S::hanna.ronntoft@ri.se::d3d46307-6fad-4e05-8490-327d33792597" providerId="AD" clId="Web-{6339E91A-44E0-71DB-F0E8-749971D01920}" dt="2024-07-03T12:10:39.463" v="0" actId="20577"/>
          <ac:spMkLst>
            <pc:docMk/>
            <pc:sldMk cId="3278370472" sldId="2139120021"/>
            <ac:spMk id="4" creationId="{2D48E882-AFEA-2775-730F-B734D37B610F}"/>
          </ac:spMkLst>
        </pc:spChg>
      </pc:sldChg>
      <pc:sldChg chg="modSp">
        <pc:chgData name="Hanna Rönntoft" userId="S::hanna.ronntoft@ri.se::d3d46307-6fad-4e05-8490-327d33792597" providerId="AD" clId="Web-{6339E91A-44E0-71DB-F0E8-749971D01920}" dt="2024-07-03T12:10:50.401" v="1" actId="20577"/>
        <pc:sldMkLst>
          <pc:docMk/>
          <pc:sldMk cId="1196788368" sldId="2139120022"/>
        </pc:sldMkLst>
        <pc:spChg chg="mod">
          <ac:chgData name="Hanna Rönntoft" userId="S::hanna.ronntoft@ri.se::d3d46307-6fad-4e05-8490-327d33792597" providerId="AD" clId="Web-{6339E91A-44E0-71DB-F0E8-749971D01920}" dt="2024-07-03T12:10:50.401" v="1" actId="20577"/>
          <ac:spMkLst>
            <pc:docMk/>
            <pc:sldMk cId="1196788368" sldId="2139120022"/>
            <ac:spMk id="4" creationId="{2D48E882-AFEA-2775-730F-B734D37B610F}"/>
          </ac:spMkLst>
        </pc:spChg>
      </pc:sldChg>
      <pc:sldChg chg="modSp">
        <pc:chgData name="Hanna Rönntoft" userId="S::hanna.ronntoft@ri.se::d3d46307-6fad-4e05-8490-327d33792597" providerId="AD" clId="Web-{6339E91A-44E0-71DB-F0E8-749971D01920}" dt="2024-07-03T12:13:07.260" v="24"/>
        <pc:sldMkLst>
          <pc:docMk/>
          <pc:sldMk cId="478632132" sldId="2139120023"/>
        </pc:sldMkLst>
        <pc:spChg chg="mod">
          <ac:chgData name="Hanna Rönntoft" userId="S::hanna.ronntoft@ri.se::d3d46307-6fad-4e05-8490-327d33792597" providerId="AD" clId="Web-{6339E91A-44E0-71DB-F0E8-749971D01920}" dt="2024-07-03T12:10:56.792" v="2" actId="20577"/>
          <ac:spMkLst>
            <pc:docMk/>
            <pc:sldMk cId="478632132" sldId="2139120023"/>
            <ac:spMk id="2" creationId="{32B72C36-4134-7161-CCBF-DFB8583C5EBC}"/>
          </ac:spMkLst>
        </pc:spChg>
        <pc:spChg chg="mod">
          <ac:chgData name="Hanna Rönntoft" userId="S::hanna.ronntoft@ri.se::d3d46307-6fad-4e05-8490-327d33792597" providerId="AD" clId="Web-{6339E91A-44E0-71DB-F0E8-749971D01920}" dt="2024-07-03T12:13:07.260" v="24"/>
          <ac:spMkLst>
            <pc:docMk/>
            <pc:sldMk cId="478632132" sldId="2139120023"/>
            <ac:spMk id="4" creationId="{2D48E882-AFEA-2775-730F-B734D37B610F}"/>
          </ac:spMkLst>
        </pc:spChg>
        <pc:spChg chg="mod">
          <ac:chgData name="Hanna Rönntoft" userId="S::hanna.ronntoft@ri.se::d3d46307-6fad-4e05-8490-327d33792597" providerId="AD" clId="Web-{6339E91A-44E0-71DB-F0E8-749971D01920}" dt="2024-07-03T12:13:01.932" v="22" actId="1076"/>
          <ac:spMkLst>
            <pc:docMk/>
            <pc:sldMk cId="478632132" sldId="2139120023"/>
            <ac:spMk id="7" creationId="{031A9131-19B3-154A-2CFD-27E77E17B58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952500" y="685800"/>
            <a:ext cx="4953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01168" latinLnBrk="0">
      <a:lnSpc>
        <a:spcPct val="117999"/>
      </a:lnSpc>
      <a:defRPr sz="968">
        <a:latin typeface="+mn-lt"/>
        <a:ea typeface="+mn-ea"/>
        <a:cs typeface="+mn-cs"/>
        <a:sym typeface="Helvetica Neue"/>
      </a:defRPr>
    </a:lvl1pPr>
    <a:lvl2pPr indent="100584" defTabSz="201168" latinLnBrk="0">
      <a:lnSpc>
        <a:spcPct val="117999"/>
      </a:lnSpc>
      <a:defRPr sz="968">
        <a:latin typeface="+mn-lt"/>
        <a:ea typeface="+mn-ea"/>
        <a:cs typeface="+mn-cs"/>
        <a:sym typeface="Helvetica Neue"/>
      </a:defRPr>
    </a:lvl2pPr>
    <a:lvl3pPr indent="201168" defTabSz="201168" latinLnBrk="0">
      <a:lnSpc>
        <a:spcPct val="117999"/>
      </a:lnSpc>
      <a:defRPr sz="968">
        <a:latin typeface="+mn-lt"/>
        <a:ea typeface="+mn-ea"/>
        <a:cs typeface="+mn-cs"/>
        <a:sym typeface="Helvetica Neue"/>
      </a:defRPr>
    </a:lvl3pPr>
    <a:lvl4pPr indent="301752" defTabSz="201168" latinLnBrk="0">
      <a:lnSpc>
        <a:spcPct val="117999"/>
      </a:lnSpc>
      <a:defRPr sz="968">
        <a:latin typeface="+mn-lt"/>
        <a:ea typeface="+mn-ea"/>
        <a:cs typeface="+mn-cs"/>
        <a:sym typeface="Helvetica Neue"/>
      </a:defRPr>
    </a:lvl4pPr>
    <a:lvl5pPr indent="402336" defTabSz="201168" latinLnBrk="0">
      <a:lnSpc>
        <a:spcPct val="117999"/>
      </a:lnSpc>
      <a:defRPr sz="968">
        <a:latin typeface="+mn-lt"/>
        <a:ea typeface="+mn-ea"/>
        <a:cs typeface="+mn-cs"/>
        <a:sym typeface="Helvetica Neue"/>
      </a:defRPr>
    </a:lvl5pPr>
    <a:lvl6pPr indent="502920" defTabSz="201168" latinLnBrk="0">
      <a:lnSpc>
        <a:spcPct val="117999"/>
      </a:lnSpc>
      <a:defRPr sz="968">
        <a:latin typeface="+mn-lt"/>
        <a:ea typeface="+mn-ea"/>
        <a:cs typeface="+mn-cs"/>
        <a:sym typeface="Helvetica Neue"/>
      </a:defRPr>
    </a:lvl6pPr>
    <a:lvl7pPr indent="603504" defTabSz="201168" latinLnBrk="0">
      <a:lnSpc>
        <a:spcPct val="117999"/>
      </a:lnSpc>
      <a:defRPr sz="968">
        <a:latin typeface="+mn-lt"/>
        <a:ea typeface="+mn-ea"/>
        <a:cs typeface="+mn-cs"/>
        <a:sym typeface="Helvetica Neue"/>
      </a:defRPr>
    </a:lvl7pPr>
    <a:lvl8pPr indent="704088" defTabSz="201168" latinLnBrk="0">
      <a:lnSpc>
        <a:spcPct val="117999"/>
      </a:lnSpc>
      <a:defRPr sz="968">
        <a:latin typeface="+mn-lt"/>
        <a:ea typeface="+mn-ea"/>
        <a:cs typeface="+mn-cs"/>
        <a:sym typeface="Helvetica Neue"/>
      </a:defRPr>
    </a:lvl8pPr>
    <a:lvl9pPr indent="804672" defTabSz="201168" latinLnBrk="0">
      <a:lnSpc>
        <a:spcPct val="117999"/>
      </a:lnSpc>
      <a:defRPr sz="968">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Skapare och datum"/>
          <p:cNvSpPr txBox="1">
            <a:spLocks noGrp="1"/>
          </p:cNvSpPr>
          <p:nvPr>
            <p:ph type="body" sz="quarter" idx="21" hasCustomPrompt="1"/>
          </p:nvPr>
        </p:nvSpPr>
        <p:spPr>
          <a:xfrm>
            <a:off x="488045" y="5929931"/>
            <a:ext cx="8925720" cy="318490"/>
          </a:xfrm>
          <a:prstGeom prst="rect">
            <a:avLst/>
          </a:prstGeom>
        </p:spPr>
        <p:txBody>
          <a:bodyPr lIns="45719" tIns="45719" rIns="45719" bIns="45719"/>
          <a:lstStyle>
            <a:lvl1pPr marL="0" indent="0" defTabSz="335401">
              <a:lnSpc>
                <a:spcPct val="100000"/>
              </a:lnSpc>
              <a:spcBef>
                <a:spcPts val="0"/>
              </a:spcBef>
              <a:buSzTx/>
              <a:buNone/>
              <a:defRPr sz="1463" b="1"/>
            </a:lvl1pPr>
          </a:lstStyle>
          <a:p>
            <a:r>
              <a:t>Skapare och datum</a:t>
            </a:r>
          </a:p>
        </p:txBody>
      </p:sp>
      <p:sp>
        <p:nvSpPr>
          <p:cNvPr id="12" name="Presentationstitel"/>
          <p:cNvSpPr txBox="1">
            <a:spLocks noGrp="1"/>
          </p:cNvSpPr>
          <p:nvPr>
            <p:ph type="title" hasCustomPrompt="1"/>
          </p:nvPr>
        </p:nvSpPr>
        <p:spPr>
          <a:xfrm>
            <a:off x="490139" y="1287496"/>
            <a:ext cx="8925720" cy="2324101"/>
          </a:xfrm>
          <a:prstGeom prst="rect">
            <a:avLst/>
          </a:prstGeom>
        </p:spPr>
        <p:txBody>
          <a:bodyPr anchor="b"/>
          <a:lstStyle>
            <a:lvl1pPr>
              <a:defRPr sz="4713" spc="-94"/>
            </a:lvl1pPr>
          </a:lstStyle>
          <a:p>
            <a:r>
              <a:t>Presentations­titel</a:t>
            </a:r>
          </a:p>
        </p:txBody>
      </p:sp>
      <p:sp>
        <p:nvSpPr>
          <p:cNvPr id="13" name="Brödtext nivå ett…"/>
          <p:cNvSpPr txBox="1">
            <a:spLocks noGrp="1"/>
          </p:cNvSpPr>
          <p:nvPr>
            <p:ph type="body" sz="quarter" idx="1" hasCustomPrompt="1"/>
          </p:nvPr>
        </p:nvSpPr>
        <p:spPr>
          <a:xfrm>
            <a:off x="488045" y="3611595"/>
            <a:ext cx="8925719" cy="952501"/>
          </a:xfrm>
          <a:prstGeom prst="rect">
            <a:avLst/>
          </a:prstGeom>
        </p:spPr>
        <p:txBody>
          <a:bodyPr/>
          <a:lstStyle>
            <a:lvl1pPr marL="0" indent="0" defTabSz="335401">
              <a:lnSpc>
                <a:spcPct val="100000"/>
              </a:lnSpc>
              <a:spcBef>
                <a:spcPts val="0"/>
              </a:spcBef>
              <a:buSzTx/>
              <a:buNone/>
              <a:defRPr sz="2235" b="1"/>
            </a:lvl1pPr>
            <a:lvl2pPr marL="0" indent="185760" defTabSz="335401">
              <a:lnSpc>
                <a:spcPct val="100000"/>
              </a:lnSpc>
              <a:spcBef>
                <a:spcPts val="0"/>
              </a:spcBef>
              <a:buSzTx/>
              <a:buNone/>
              <a:defRPr sz="2235" b="1"/>
            </a:lvl2pPr>
            <a:lvl3pPr marL="0" indent="371521" defTabSz="335401">
              <a:lnSpc>
                <a:spcPct val="100000"/>
              </a:lnSpc>
              <a:spcBef>
                <a:spcPts val="0"/>
              </a:spcBef>
              <a:buSzTx/>
              <a:buNone/>
              <a:defRPr sz="2235" b="1"/>
            </a:lvl3pPr>
            <a:lvl4pPr marL="0" indent="557281" defTabSz="335401">
              <a:lnSpc>
                <a:spcPct val="100000"/>
              </a:lnSpc>
              <a:spcBef>
                <a:spcPts val="0"/>
              </a:spcBef>
              <a:buSzTx/>
              <a:buNone/>
              <a:defRPr sz="2235" b="1"/>
            </a:lvl4pPr>
            <a:lvl5pPr marL="0" indent="743041" defTabSz="335401">
              <a:lnSpc>
                <a:spcPct val="100000"/>
              </a:lnSpc>
              <a:spcBef>
                <a:spcPts val="0"/>
              </a:spcBef>
              <a:buSzTx/>
              <a:buNone/>
              <a:defRPr sz="2235" b="1"/>
            </a:lvl5pPr>
          </a:lstStyle>
          <a:p>
            <a:r>
              <a:t>Presentations­undertitel</a:t>
            </a:r>
          </a:p>
          <a:p>
            <a:pPr lvl="1"/>
            <a:endParaRPr/>
          </a:p>
          <a:p>
            <a:pPr lvl="2"/>
            <a:endParaRPr/>
          </a:p>
          <a:p>
            <a:pPr lvl="3"/>
            <a:endParaRPr/>
          </a:p>
          <a:p>
            <a:pPr lvl="4"/>
            <a:endParaRPr/>
          </a:p>
        </p:txBody>
      </p:sp>
      <p:sp>
        <p:nvSpPr>
          <p:cNvPr id="14" name="Diabildsnummer"/>
          <p:cNvSpPr txBox="1">
            <a:spLocks noGrp="1"/>
          </p:cNvSpPr>
          <p:nvPr>
            <p:ph type="sldNum" sz="quarter" idx="2"/>
          </p:nvPr>
        </p:nvSpPr>
        <p:spPr>
          <a:prstGeom prst="rect">
            <a:avLst/>
          </a:prstGeom>
        </p:spPr>
        <p:txBody>
          <a:bodyPr/>
          <a:lstStyle/>
          <a:p>
            <a:fld id="{86CB4B4D-7CA3-9044-876B-883B54F8677D}" type="slidenum">
              <a:rPr/>
              <a:t>‹#›</a:t>
            </a:fld>
            <a:endParaRPr/>
          </a:p>
        </p:txBody>
      </p:sp>
      <p:pic>
        <p:nvPicPr>
          <p:cNvPr id="2" name="RISE_BLACK.png" descr="RISE_BLACK.png">
            <a:extLst>
              <a:ext uri="{FF2B5EF4-FFF2-40B4-BE49-F238E27FC236}">
                <a16:creationId xmlns:a16="http://schemas.microsoft.com/office/drawing/2014/main" id="{CFBFB879-8EB1-60A9-B450-AFA3D81715AB}"/>
              </a:ext>
            </a:extLst>
          </p:cNvPr>
          <p:cNvPicPr>
            <a:picLocks noChangeAspect="1"/>
          </p:cNvPicPr>
          <p:nvPr userDrawn="1"/>
        </p:nvPicPr>
        <p:blipFill>
          <a:blip r:embed="rId2"/>
          <a:stretch>
            <a:fillRect/>
          </a:stretch>
        </p:blipFill>
        <p:spPr>
          <a:xfrm>
            <a:off x="9255436" y="6202394"/>
            <a:ext cx="342213" cy="438332"/>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Uttryck">
    <p:spTree>
      <p:nvGrpSpPr>
        <p:cNvPr id="1" name=""/>
        <p:cNvGrpSpPr/>
        <p:nvPr/>
      </p:nvGrpSpPr>
      <p:grpSpPr>
        <a:xfrm>
          <a:off x="0" y="0"/>
          <a:ext cx="0" cy="0"/>
          <a:chOff x="0" y="0"/>
          <a:chExt cx="0" cy="0"/>
        </a:xfrm>
      </p:grpSpPr>
      <p:sp>
        <p:nvSpPr>
          <p:cNvPr id="98" name="Brödtext nivå ett…"/>
          <p:cNvSpPr txBox="1">
            <a:spLocks noGrp="1"/>
          </p:cNvSpPr>
          <p:nvPr>
            <p:ph type="body" sz="half" idx="1" hasCustomPrompt="1"/>
          </p:nvPr>
        </p:nvSpPr>
        <p:spPr>
          <a:xfrm>
            <a:off x="490141" y="2460422"/>
            <a:ext cx="8925719" cy="1937157"/>
          </a:xfrm>
          <a:prstGeom prst="rect">
            <a:avLst/>
          </a:prstGeom>
        </p:spPr>
        <p:txBody>
          <a:bodyPr anchor="ctr"/>
          <a:lstStyle>
            <a:lvl1pPr marL="0" indent="0" algn="ctr">
              <a:lnSpc>
                <a:spcPct val="80000"/>
              </a:lnSpc>
              <a:spcBef>
                <a:spcPts val="0"/>
              </a:spcBef>
              <a:buSzTx/>
              <a:buNone/>
              <a:defRPr sz="4713" spc="-94">
                <a:latin typeface="Helvetica Neue Medium"/>
                <a:ea typeface="Helvetica Neue Medium"/>
                <a:cs typeface="Helvetica Neue Medium"/>
                <a:sym typeface="Helvetica Neue Medium"/>
              </a:defRPr>
            </a:lvl1pPr>
            <a:lvl2pPr marL="0" indent="185760" algn="ctr">
              <a:lnSpc>
                <a:spcPct val="80000"/>
              </a:lnSpc>
              <a:spcBef>
                <a:spcPts val="0"/>
              </a:spcBef>
              <a:buSzTx/>
              <a:buNone/>
              <a:defRPr sz="4713" spc="-94">
                <a:latin typeface="Helvetica Neue Medium"/>
                <a:ea typeface="Helvetica Neue Medium"/>
                <a:cs typeface="Helvetica Neue Medium"/>
                <a:sym typeface="Helvetica Neue Medium"/>
              </a:defRPr>
            </a:lvl2pPr>
            <a:lvl3pPr marL="0" indent="371521" algn="ctr">
              <a:lnSpc>
                <a:spcPct val="80000"/>
              </a:lnSpc>
              <a:spcBef>
                <a:spcPts val="0"/>
              </a:spcBef>
              <a:buSzTx/>
              <a:buNone/>
              <a:defRPr sz="4713" spc="-94">
                <a:latin typeface="Helvetica Neue Medium"/>
                <a:ea typeface="Helvetica Neue Medium"/>
                <a:cs typeface="Helvetica Neue Medium"/>
                <a:sym typeface="Helvetica Neue Medium"/>
              </a:defRPr>
            </a:lvl3pPr>
            <a:lvl4pPr marL="0" indent="557281" algn="ctr">
              <a:lnSpc>
                <a:spcPct val="80000"/>
              </a:lnSpc>
              <a:spcBef>
                <a:spcPts val="0"/>
              </a:spcBef>
              <a:buSzTx/>
              <a:buNone/>
              <a:defRPr sz="4713" spc="-94">
                <a:latin typeface="Helvetica Neue Medium"/>
                <a:ea typeface="Helvetica Neue Medium"/>
                <a:cs typeface="Helvetica Neue Medium"/>
                <a:sym typeface="Helvetica Neue Medium"/>
              </a:defRPr>
            </a:lvl4pPr>
            <a:lvl5pPr marL="0" indent="743041" algn="ctr">
              <a:lnSpc>
                <a:spcPct val="80000"/>
              </a:lnSpc>
              <a:spcBef>
                <a:spcPts val="0"/>
              </a:spcBef>
              <a:buSzTx/>
              <a:buNone/>
              <a:defRPr sz="4713" spc="-94">
                <a:latin typeface="Helvetica Neue Medium"/>
                <a:ea typeface="Helvetica Neue Medium"/>
                <a:cs typeface="Helvetica Neue Medium"/>
                <a:sym typeface="Helvetica Neue Medium"/>
              </a:defRPr>
            </a:lvl5pPr>
          </a:lstStyle>
          <a:p>
            <a:r>
              <a:t>Uttryck</a:t>
            </a:r>
          </a:p>
          <a:p>
            <a:pPr lvl="1"/>
            <a:endParaRPr/>
          </a:p>
          <a:p>
            <a:pPr lvl="2"/>
            <a:endParaRPr/>
          </a:p>
          <a:p>
            <a:pPr lvl="3"/>
            <a:endParaRPr/>
          </a:p>
          <a:p>
            <a:pPr lvl="4"/>
            <a:endParaRPr/>
          </a:p>
        </p:txBody>
      </p:sp>
      <p:sp>
        <p:nvSpPr>
          <p:cNvPr id="9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ort faktum">
    <p:spTree>
      <p:nvGrpSpPr>
        <p:cNvPr id="1" name=""/>
        <p:cNvGrpSpPr/>
        <p:nvPr/>
      </p:nvGrpSpPr>
      <p:grpSpPr>
        <a:xfrm>
          <a:off x="0" y="0"/>
          <a:ext cx="0" cy="0"/>
          <a:chOff x="0" y="0"/>
          <a:chExt cx="0" cy="0"/>
        </a:xfrm>
      </p:grpSpPr>
      <p:sp>
        <p:nvSpPr>
          <p:cNvPr id="106" name="Brödtext nivå ett…"/>
          <p:cNvSpPr txBox="1">
            <a:spLocks noGrp="1"/>
          </p:cNvSpPr>
          <p:nvPr>
            <p:ph type="body" idx="1" hasCustomPrompt="1"/>
          </p:nvPr>
        </p:nvSpPr>
        <p:spPr>
          <a:xfrm>
            <a:off x="490141" y="537964"/>
            <a:ext cx="8925719" cy="3620792"/>
          </a:xfrm>
          <a:prstGeom prst="rect">
            <a:avLst/>
          </a:prstGeom>
        </p:spPr>
        <p:txBody>
          <a:bodyPr anchor="b"/>
          <a:lstStyle>
            <a:lvl1pPr marL="0" indent="0" algn="ctr">
              <a:lnSpc>
                <a:spcPct val="80000"/>
              </a:lnSpc>
              <a:spcBef>
                <a:spcPts val="0"/>
              </a:spcBef>
              <a:buSzTx/>
              <a:buNone/>
              <a:defRPr sz="10158" b="1" spc="-102"/>
            </a:lvl1pPr>
            <a:lvl2pPr marL="0" indent="185760" algn="ctr">
              <a:lnSpc>
                <a:spcPct val="80000"/>
              </a:lnSpc>
              <a:spcBef>
                <a:spcPts val="0"/>
              </a:spcBef>
              <a:buSzTx/>
              <a:buNone/>
              <a:defRPr sz="10158" b="1" spc="-102"/>
            </a:lvl2pPr>
            <a:lvl3pPr marL="0" indent="371521" algn="ctr">
              <a:lnSpc>
                <a:spcPct val="80000"/>
              </a:lnSpc>
              <a:spcBef>
                <a:spcPts val="0"/>
              </a:spcBef>
              <a:buSzTx/>
              <a:buNone/>
              <a:defRPr sz="10158" b="1" spc="-102"/>
            </a:lvl3pPr>
            <a:lvl4pPr marL="0" indent="557281" algn="ctr">
              <a:lnSpc>
                <a:spcPct val="80000"/>
              </a:lnSpc>
              <a:spcBef>
                <a:spcPts val="0"/>
              </a:spcBef>
              <a:buSzTx/>
              <a:buNone/>
              <a:defRPr sz="10158" b="1" spc="-102"/>
            </a:lvl4pPr>
            <a:lvl5pPr marL="0" indent="743041" algn="ctr">
              <a:lnSpc>
                <a:spcPct val="80000"/>
              </a:lnSpc>
              <a:spcBef>
                <a:spcPts val="0"/>
              </a:spcBef>
              <a:buSzTx/>
              <a:buNone/>
              <a:defRPr sz="10158" b="1" spc="-102"/>
            </a:lvl5pPr>
          </a:lstStyle>
          <a:p>
            <a:r>
              <a:t>100 %</a:t>
            </a:r>
          </a:p>
          <a:p>
            <a:pPr lvl="1"/>
            <a:endParaRPr/>
          </a:p>
          <a:p>
            <a:pPr lvl="2"/>
            <a:endParaRPr/>
          </a:p>
          <a:p>
            <a:pPr lvl="3"/>
            <a:endParaRPr/>
          </a:p>
          <a:p>
            <a:pPr lvl="4"/>
            <a:endParaRPr/>
          </a:p>
        </p:txBody>
      </p:sp>
      <p:sp>
        <p:nvSpPr>
          <p:cNvPr id="107" name="Faktainformation"/>
          <p:cNvSpPr txBox="1">
            <a:spLocks noGrp="1"/>
          </p:cNvSpPr>
          <p:nvPr>
            <p:ph type="body" sz="quarter" idx="21" hasCustomPrompt="1"/>
          </p:nvPr>
        </p:nvSpPr>
        <p:spPr>
          <a:xfrm>
            <a:off x="490141" y="4131090"/>
            <a:ext cx="8925719" cy="467390"/>
          </a:xfrm>
          <a:prstGeom prst="rect">
            <a:avLst/>
          </a:prstGeom>
        </p:spPr>
        <p:txBody>
          <a:bodyPr lIns="45719" tIns="45719" rIns="45719" bIns="45719"/>
          <a:lstStyle>
            <a:lvl1pPr marL="0" indent="0" algn="ctr" defTabSz="335401">
              <a:lnSpc>
                <a:spcPct val="100000"/>
              </a:lnSpc>
              <a:spcBef>
                <a:spcPts val="0"/>
              </a:spcBef>
              <a:buSzTx/>
              <a:buNone/>
              <a:defRPr sz="2235" b="1"/>
            </a:lvl1pPr>
          </a:lstStyle>
          <a:p>
            <a:r>
              <a:t>Faktainformation</a:t>
            </a:r>
          </a:p>
        </p:txBody>
      </p:sp>
      <p:sp>
        <p:nvSpPr>
          <p:cNvPr id="10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115" name="Tillskrivning"/>
          <p:cNvSpPr txBox="1">
            <a:spLocks noGrp="1"/>
          </p:cNvSpPr>
          <p:nvPr>
            <p:ph type="body" sz="quarter" idx="21" hasCustomPrompt="1"/>
          </p:nvPr>
        </p:nvSpPr>
        <p:spPr>
          <a:xfrm>
            <a:off x="987198" y="5337727"/>
            <a:ext cx="8206271" cy="318490"/>
          </a:xfrm>
          <a:prstGeom prst="rect">
            <a:avLst/>
          </a:prstGeom>
        </p:spPr>
        <p:txBody>
          <a:bodyPr lIns="45719" tIns="45719" rIns="45719" bIns="45719"/>
          <a:lstStyle>
            <a:lvl1pPr marL="0" indent="0" defTabSz="335401">
              <a:lnSpc>
                <a:spcPct val="100000"/>
              </a:lnSpc>
              <a:spcBef>
                <a:spcPts val="0"/>
              </a:spcBef>
              <a:buSzTx/>
              <a:buNone/>
              <a:defRPr sz="1463" b="1"/>
            </a:lvl1pPr>
          </a:lstStyle>
          <a:p>
            <a:r>
              <a:t>Tillskrivning</a:t>
            </a:r>
          </a:p>
        </p:txBody>
      </p:sp>
      <p:sp>
        <p:nvSpPr>
          <p:cNvPr id="116" name="Brödtext nivå ett…"/>
          <p:cNvSpPr txBox="1">
            <a:spLocks noGrp="1"/>
          </p:cNvSpPr>
          <p:nvPr>
            <p:ph type="body" sz="half" idx="1" hasCustomPrompt="1"/>
          </p:nvPr>
        </p:nvSpPr>
        <p:spPr>
          <a:xfrm>
            <a:off x="712531" y="2469930"/>
            <a:ext cx="8480938" cy="1918140"/>
          </a:xfrm>
          <a:prstGeom prst="rect">
            <a:avLst/>
          </a:prstGeom>
        </p:spPr>
        <p:txBody>
          <a:bodyPr/>
          <a:lstStyle>
            <a:lvl1pPr marL="259594" indent="-190920">
              <a:spcBef>
                <a:spcPts val="0"/>
              </a:spcBef>
              <a:buSzTx/>
              <a:buNone/>
              <a:defRPr sz="3454" spc="-69">
                <a:latin typeface="Helvetica Neue Medium"/>
                <a:ea typeface="Helvetica Neue Medium"/>
                <a:cs typeface="Helvetica Neue Medium"/>
                <a:sym typeface="Helvetica Neue Medium"/>
              </a:defRPr>
            </a:lvl1pPr>
            <a:lvl2pPr marL="259594" indent="-5160">
              <a:spcBef>
                <a:spcPts val="0"/>
              </a:spcBef>
              <a:buSzTx/>
              <a:buNone/>
              <a:defRPr sz="3454" spc="-69">
                <a:latin typeface="Helvetica Neue Medium"/>
                <a:ea typeface="Helvetica Neue Medium"/>
                <a:cs typeface="Helvetica Neue Medium"/>
                <a:sym typeface="Helvetica Neue Medium"/>
              </a:defRPr>
            </a:lvl2pPr>
            <a:lvl3pPr marL="259594" indent="180600">
              <a:spcBef>
                <a:spcPts val="0"/>
              </a:spcBef>
              <a:buSzTx/>
              <a:buNone/>
              <a:defRPr sz="3454" spc="-69">
                <a:latin typeface="Helvetica Neue Medium"/>
                <a:ea typeface="Helvetica Neue Medium"/>
                <a:cs typeface="Helvetica Neue Medium"/>
                <a:sym typeface="Helvetica Neue Medium"/>
              </a:defRPr>
            </a:lvl3pPr>
            <a:lvl4pPr marL="259594" indent="366361">
              <a:spcBef>
                <a:spcPts val="0"/>
              </a:spcBef>
              <a:buSzTx/>
              <a:buNone/>
              <a:defRPr sz="3454" spc="-69">
                <a:latin typeface="Helvetica Neue Medium"/>
                <a:ea typeface="Helvetica Neue Medium"/>
                <a:cs typeface="Helvetica Neue Medium"/>
                <a:sym typeface="Helvetica Neue Medium"/>
              </a:defRPr>
            </a:lvl4pPr>
            <a:lvl5pPr marL="259594" indent="552121">
              <a:spcBef>
                <a:spcPts val="0"/>
              </a:spcBef>
              <a:buSzTx/>
              <a:buNone/>
              <a:defRPr sz="3454" spc="-69">
                <a:latin typeface="Helvetica Neue Medium"/>
                <a:ea typeface="Helvetica Neue Medium"/>
                <a:cs typeface="Helvetica Neue Medium"/>
                <a:sym typeface="Helvetica Neue Medium"/>
              </a:defRPr>
            </a:lvl5pPr>
          </a:lstStyle>
          <a:p>
            <a:r>
              <a:t>”Framträdande citat”</a:t>
            </a:r>
          </a:p>
          <a:p>
            <a:pPr lvl="1"/>
            <a:endParaRPr/>
          </a:p>
          <a:p>
            <a:pPr lvl="2"/>
            <a:endParaRPr/>
          </a:p>
          <a:p>
            <a:pPr lvl="3"/>
            <a:endParaRPr/>
          </a:p>
          <a:p>
            <a:pPr lvl="4"/>
            <a:endParaRPr/>
          </a:p>
        </p:txBody>
      </p:sp>
      <p:sp>
        <p:nvSpPr>
          <p:cNvPr id="11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sida">
    <p:spTree>
      <p:nvGrpSpPr>
        <p:cNvPr id="1" name=""/>
        <p:cNvGrpSpPr/>
        <p:nvPr/>
      </p:nvGrpSpPr>
      <p:grpSpPr>
        <a:xfrm>
          <a:off x="0" y="0"/>
          <a:ext cx="0" cy="0"/>
          <a:chOff x="0" y="0"/>
          <a:chExt cx="0" cy="0"/>
        </a:xfrm>
      </p:grpSpPr>
      <p:sp>
        <p:nvSpPr>
          <p:cNvPr id="124" name="Skål med sallad med stekt ris, kokta ägg och ätpinnar"/>
          <p:cNvSpPr>
            <a:spLocks noGrp="1"/>
          </p:cNvSpPr>
          <p:nvPr>
            <p:ph type="pic" sz="quarter" idx="21"/>
          </p:nvPr>
        </p:nvSpPr>
        <p:spPr>
          <a:xfrm>
            <a:off x="6402785" y="508000"/>
            <a:ext cx="3022134" cy="2974839"/>
          </a:xfrm>
          <a:prstGeom prst="rect">
            <a:avLst/>
          </a:prstGeom>
        </p:spPr>
        <p:txBody>
          <a:bodyPr lIns="91439" tIns="45719" rIns="91439" bIns="45719">
            <a:noAutofit/>
          </a:bodyPr>
          <a:lstStyle/>
          <a:p>
            <a:endParaRPr/>
          </a:p>
        </p:txBody>
      </p:sp>
      <p:sp>
        <p:nvSpPr>
          <p:cNvPr id="125" name="Skål med laxkakor, sallad och hummus "/>
          <p:cNvSpPr>
            <a:spLocks noGrp="1"/>
          </p:cNvSpPr>
          <p:nvPr>
            <p:ph type="pic" sz="half" idx="22"/>
          </p:nvPr>
        </p:nvSpPr>
        <p:spPr>
          <a:xfrm>
            <a:off x="5484416" y="1989138"/>
            <a:ext cx="4241006" cy="6075091"/>
          </a:xfrm>
          <a:prstGeom prst="rect">
            <a:avLst/>
          </a:prstGeom>
        </p:spPr>
        <p:txBody>
          <a:bodyPr lIns="91439" tIns="45719" rIns="91439" bIns="45719">
            <a:noAutofit/>
          </a:bodyPr>
          <a:lstStyle/>
          <a:p>
            <a:endParaRPr/>
          </a:p>
        </p:txBody>
      </p:sp>
      <p:sp>
        <p:nvSpPr>
          <p:cNvPr id="126" name="Skål med pappardellepasta med persiljesmör, rostade hasselnötter och hyvlad parmesanost"/>
          <p:cNvSpPr>
            <a:spLocks noGrp="1"/>
          </p:cNvSpPr>
          <p:nvPr>
            <p:ph type="pic" idx="23"/>
          </p:nvPr>
        </p:nvSpPr>
        <p:spPr>
          <a:xfrm>
            <a:off x="-56753" y="247650"/>
            <a:ext cx="6748463" cy="6229350"/>
          </a:xfrm>
          <a:prstGeom prst="rect">
            <a:avLst/>
          </a:prstGeom>
        </p:spPr>
        <p:txBody>
          <a:bodyPr lIns="91439" tIns="45719" rIns="91439" bIns="45719">
            <a:noAutofit/>
          </a:bodyPr>
          <a:lstStyle/>
          <a:p>
            <a:endParaRPr/>
          </a:p>
        </p:txBody>
      </p:sp>
      <p:sp>
        <p:nvSpPr>
          <p:cNvPr id="12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ild">
    <p:spTree>
      <p:nvGrpSpPr>
        <p:cNvPr id="1" name=""/>
        <p:cNvGrpSpPr/>
        <p:nvPr/>
      </p:nvGrpSpPr>
      <p:grpSpPr>
        <a:xfrm>
          <a:off x="0" y="0"/>
          <a:ext cx="0" cy="0"/>
          <a:chOff x="0" y="0"/>
          <a:chExt cx="0" cy="0"/>
        </a:xfrm>
      </p:grpSpPr>
      <p:sp>
        <p:nvSpPr>
          <p:cNvPr id="134" name="skål med sallad med stekt ris, kokta ägg och ätpinnar"/>
          <p:cNvSpPr>
            <a:spLocks noGrp="1"/>
          </p:cNvSpPr>
          <p:nvPr>
            <p:ph type="pic" idx="21"/>
          </p:nvPr>
        </p:nvSpPr>
        <p:spPr>
          <a:xfrm>
            <a:off x="-541735" y="-2762250"/>
            <a:ext cx="10989469" cy="10820400"/>
          </a:xfrm>
          <a:prstGeom prst="rect">
            <a:avLst/>
          </a:prstGeom>
        </p:spPr>
        <p:txBody>
          <a:bodyPr lIns="91439" tIns="45719" rIns="91439" bIns="45719">
            <a:noAutofit/>
          </a:bodyPr>
          <a:lstStyle/>
          <a:p>
            <a:endParaRPr/>
          </a:p>
        </p:txBody>
      </p:sp>
      <p:sp>
        <p:nvSpPr>
          <p:cNvPr id="135" name="Diabilds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32AC30-3347-A97D-0AED-C0814A429144}"/>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170FBAA9-48CC-AB3C-6458-D0BFC8781D9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FBA24D80-ADEC-0AAF-DDA0-291529226682}"/>
              </a:ext>
            </a:extLst>
          </p:cNvPr>
          <p:cNvSpPr>
            <a:spLocks noGrp="1"/>
          </p:cNvSpPr>
          <p:nvPr>
            <p:ph type="dt" sz="half" idx="10"/>
          </p:nvPr>
        </p:nvSpPr>
        <p:spPr/>
        <p:txBody>
          <a:bodyPr/>
          <a:lstStyle/>
          <a:p>
            <a:fld id="{BF7BF807-03C4-B748-BF28-622C84D26D5B}" type="datetimeFigureOut">
              <a:rPr lang="en-GB" smtClean="0"/>
              <a:t>03/07/2024</a:t>
            </a:fld>
            <a:endParaRPr lang="en-GB"/>
          </a:p>
        </p:txBody>
      </p:sp>
      <p:sp>
        <p:nvSpPr>
          <p:cNvPr id="5" name="Platshållare för sidfot 4">
            <a:extLst>
              <a:ext uri="{FF2B5EF4-FFF2-40B4-BE49-F238E27FC236}">
                <a16:creationId xmlns:a16="http://schemas.microsoft.com/office/drawing/2014/main" id="{39E03842-BB2A-031A-7321-85850B7CB7CB}"/>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3AE76B7E-2BF9-5537-A39F-C2B722D260FF}"/>
              </a:ext>
            </a:extLst>
          </p:cNvPr>
          <p:cNvSpPr>
            <a:spLocks noGrp="1"/>
          </p:cNvSpPr>
          <p:nvPr>
            <p:ph type="sldNum" sz="quarter" idx="12"/>
          </p:nvPr>
        </p:nvSpPr>
        <p:spPr/>
        <p:txBody>
          <a:bodyPr/>
          <a:lstStyle/>
          <a:p>
            <a:fld id="{1141E9A8-6B6F-3143-B4AB-A35711D317A1}" type="slidenum">
              <a:rPr lang="en-GB" smtClean="0"/>
              <a:t>‹#›</a:t>
            </a:fld>
            <a:endParaRPr lang="en-GB"/>
          </a:p>
        </p:txBody>
      </p:sp>
    </p:spTree>
    <p:extLst>
      <p:ext uri="{BB962C8B-B14F-4D97-AF65-F5344CB8AC3E}">
        <p14:creationId xmlns:p14="http://schemas.microsoft.com/office/powerpoint/2010/main" val="22912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och bild">
    <p:spTree>
      <p:nvGrpSpPr>
        <p:cNvPr id="1" name=""/>
        <p:cNvGrpSpPr/>
        <p:nvPr/>
      </p:nvGrpSpPr>
      <p:grpSpPr>
        <a:xfrm>
          <a:off x="0" y="0"/>
          <a:ext cx="0" cy="0"/>
          <a:chOff x="0" y="0"/>
          <a:chExt cx="0" cy="0"/>
        </a:xfrm>
      </p:grpSpPr>
      <p:sp>
        <p:nvSpPr>
          <p:cNvPr id="21" name="Avokador och lime"/>
          <p:cNvSpPr>
            <a:spLocks noGrp="1"/>
          </p:cNvSpPr>
          <p:nvPr>
            <p:ph type="pic" idx="21"/>
          </p:nvPr>
        </p:nvSpPr>
        <p:spPr>
          <a:xfrm>
            <a:off x="-469503" y="-647700"/>
            <a:ext cx="10865644" cy="8009467"/>
          </a:xfrm>
          <a:prstGeom prst="rect">
            <a:avLst/>
          </a:prstGeom>
        </p:spPr>
        <p:txBody>
          <a:bodyPr lIns="91439" tIns="45719" rIns="91439" bIns="45719">
            <a:noAutofit/>
          </a:bodyPr>
          <a:lstStyle/>
          <a:p>
            <a:endParaRPr/>
          </a:p>
        </p:txBody>
      </p:sp>
      <p:sp>
        <p:nvSpPr>
          <p:cNvPr id="22" name="Presentationstitel"/>
          <p:cNvSpPr txBox="1">
            <a:spLocks noGrp="1"/>
          </p:cNvSpPr>
          <p:nvPr>
            <p:ph type="title" hasCustomPrompt="1"/>
          </p:nvPr>
        </p:nvSpPr>
        <p:spPr>
          <a:xfrm>
            <a:off x="490141" y="3562350"/>
            <a:ext cx="8925719" cy="2324100"/>
          </a:xfrm>
          <a:prstGeom prst="rect">
            <a:avLst/>
          </a:prstGeom>
        </p:spPr>
        <p:txBody>
          <a:bodyPr anchor="b"/>
          <a:lstStyle>
            <a:lvl1pPr>
              <a:defRPr sz="4713" spc="-94"/>
            </a:lvl1pPr>
          </a:lstStyle>
          <a:p>
            <a:r>
              <a:t>Presentations­titel</a:t>
            </a:r>
          </a:p>
        </p:txBody>
      </p:sp>
      <p:sp>
        <p:nvSpPr>
          <p:cNvPr id="23" name="Skapare och datum"/>
          <p:cNvSpPr txBox="1">
            <a:spLocks noGrp="1"/>
          </p:cNvSpPr>
          <p:nvPr>
            <p:ph type="body" sz="quarter" idx="22" hasCustomPrompt="1"/>
          </p:nvPr>
        </p:nvSpPr>
        <p:spPr>
          <a:xfrm>
            <a:off x="490624" y="553069"/>
            <a:ext cx="8924752" cy="318490"/>
          </a:xfrm>
          <a:prstGeom prst="rect">
            <a:avLst/>
          </a:prstGeom>
        </p:spPr>
        <p:txBody>
          <a:bodyPr lIns="45719" tIns="45719" rIns="45719" bIns="45719"/>
          <a:lstStyle>
            <a:lvl1pPr marL="0" indent="0" defTabSz="335401">
              <a:lnSpc>
                <a:spcPct val="100000"/>
              </a:lnSpc>
              <a:spcBef>
                <a:spcPts val="0"/>
              </a:spcBef>
              <a:buSzTx/>
              <a:buNone/>
              <a:defRPr sz="1463" b="1"/>
            </a:lvl1pPr>
          </a:lstStyle>
          <a:p>
            <a:r>
              <a:t>Skapare och datum</a:t>
            </a:r>
          </a:p>
        </p:txBody>
      </p:sp>
      <p:sp>
        <p:nvSpPr>
          <p:cNvPr id="24" name="Brödtext nivå ett…"/>
          <p:cNvSpPr txBox="1">
            <a:spLocks noGrp="1"/>
          </p:cNvSpPr>
          <p:nvPr>
            <p:ph type="body" sz="quarter" idx="1" hasCustomPrompt="1"/>
          </p:nvPr>
        </p:nvSpPr>
        <p:spPr>
          <a:xfrm>
            <a:off x="490141" y="5804955"/>
            <a:ext cx="8925719" cy="558476"/>
          </a:xfrm>
          <a:prstGeom prst="rect">
            <a:avLst/>
          </a:prstGeom>
        </p:spPr>
        <p:txBody>
          <a:bodyPr/>
          <a:lstStyle>
            <a:lvl1pPr marL="0" indent="0" defTabSz="335401">
              <a:lnSpc>
                <a:spcPct val="100000"/>
              </a:lnSpc>
              <a:spcBef>
                <a:spcPts val="0"/>
              </a:spcBef>
              <a:buSzTx/>
              <a:buNone/>
              <a:defRPr sz="2235" b="1"/>
            </a:lvl1pPr>
            <a:lvl2pPr marL="0" indent="185760" defTabSz="335401">
              <a:lnSpc>
                <a:spcPct val="100000"/>
              </a:lnSpc>
              <a:spcBef>
                <a:spcPts val="0"/>
              </a:spcBef>
              <a:buSzTx/>
              <a:buNone/>
              <a:defRPr sz="2235" b="1"/>
            </a:lvl2pPr>
            <a:lvl3pPr marL="0" indent="371521" defTabSz="335401">
              <a:lnSpc>
                <a:spcPct val="100000"/>
              </a:lnSpc>
              <a:spcBef>
                <a:spcPts val="0"/>
              </a:spcBef>
              <a:buSzTx/>
              <a:buNone/>
              <a:defRPr sz="2235" b="1"/>
            </a:lvl3pPr>
            <a:lvl4pPr marL="0" indent="557281" defTabSz="335401">
              <a:lnSpc>
                <a:spcPct val="100000"/>
              </a:lnSpc>
              <a:spcBef>
                <a:spcPts val="0"/>
              </a:spcBef>
              <a:buSzTx/>
              <a:buNone/>
              <a:defRPr sz="2235" b="1"/>
            </a:lvl4pPr>
            <a:lvl5pPr marL="0" indent="743041" defTabSz="335401">
              <a:lnSpc>
                <a:spcPct val="100000"/>
              </a:lnSpc>
              <a:spcBef>
                <a:spcPts val="0"/>
              </a:spcBef>
              <a:buSzTx/>
              <a:buNone/>
              <a:defRPr sz="2235" b="1"/>
            </a:lvl5pPr>
          </a:lstStyle>
          <a:p>
            <a:r>
              <a:t>Presentations­undertitel</a:t>
            </a:r>
          </a:p>
          <a:p>
            <a:pPr lvl="1"/>
            <a:endParaRPr/>
          </a:p>
          <a:p>
            <a:pPr lvl="2"/>
            <a:endParaRPr/>
          </a:p>
          <a:p>
            <a:pPr lvl="3"/>
            <a:endParaRPr/>
          </a:p>
          <a:p>
            <a:pPr lvl="4"/>
            <a:endParaRPr/>
          </a:p>
        </p:txBody>
      </p:sp>
      <p:sp>
        <p:nvSpPr>
          <p:cNvPr id="2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och bild, alt.">
    <p:spTree>
      <p:nvGrpSpPr>
        <p:cNvPr id="1" name=""/>
        <p:cNvGrpSpPr/>
        <p:nvPr/>
      </p:nvGrpSpPr>
      <p:grpSpPr>
        <a:xfrm>
          <a:off x="0" y="0"/>
          <a:ext cx="0" cy="0"/>
          <a:chOff x="0" y="0"/>
          <a:chExt cx="0" cy="0"/>
        </a:xfrm>
      </p:grpSpPr>
      <p:sp>
        <p:nvSpPr>
          <p:cNvPr id="32" name="Skål med laxkakor, sallad och hummus"/>
          <p:cNvSpPr>
            <a:spLocks noGrp="1"/>
          </p:cNvSpPr>
          <p:nvPr>
            <p:ph type="pic" idx="21"/>
          </p:nvPr>
        </p:nvSpPr>
        <p:spPr>
          <a:xfrm>
            <a:off x="4457700" y="-101600"/>
            <a:ext cx="4933840" cy="7067550"/>
          </a:xfrm>
          <a:prstGeom prst="rect">
            <a:avLst/>
          </a:prstGeom>
        </p:spPr>
        <p:txBody>
          <a:bodyPr lIns="91439" tIns="45719" rIns="91439" bIns="45719">
            <a:noAutofit/>
          </a:bodyPr>
          <a:lstStyle/>
          <a:p>
            <a:endParaRPr/>
          </a:p>
        </p:txBody>
      </p:sp>
      <p:sp>
        <p:nvSpPr>
          <p:cNvPr id="33" name="Diabildstitel"/>
          <p:cNvSpPr txBox="1">
            <a:spLocks noGrp="1"/>
          </p:cNvSpPr>
          <p:nvPr>
            <p:ph type="title" hasCustomPrompt="1"/>
          </p:nvPr>
        </p:nvSpPr>
        <p:spPr>
          <a:xfrm>
            <a:off x="490141" y="635000"/>
            <a:ext cx="3972719" cy="2941137"/>
          </a:xfrm>
          <a:prstGeom prst="rect">
            <a:avLst/>
          </a:prstGeom>
        </p:spPr>
        <p:txBody>
          <a:bodyPr anchor="b"/>
          <a:lstStyle/>
          <a:p>
            <a:r>
              <a:t>Diabilds­titel</a:t>
            </a:r>
          </a:p>
        </p:txBody>
      </p:sp>
      <p:sp>
        <p:nvSpPr>
          <p:cNvPr id="34" name="Brödtext nivå ett…"/>
          <p:cNvSpPr txBox="1">
            <a:spLocks noGrp="1"/>
          </p:cNvSpPr>
          <p:nvPr>
            <p:ph type="body" sz="quarter" idx="1" hasCustomPrompt="1"/>
          </p:nvPr>
        </p:nvSpPr>
        <p:spPr>
          <a:xfrm>
            <a:off x="490141" y="3530288"/>
            <a:ext cx="3972719" cy="2692712"/>
          </a:xfrm>
          <a:prstGeom prst="rect">
            <a:avLst/>
          </a:prstGeom>
        </p:spPr>
        <p:txBody>
          <a:bodyPr/>
          <a:lstStyle>
            <a:lvl1pPr marL="0" indent="0" defTabSz="335401">
              <a:lnSpc>
                <a:spcPct val="100000"/>
              </a:lnSpc>
              <a:spcBef>
                <a:spcPts val="0"/>
              </a:spcBef>
              <a:buSzTx/>
              <a:buNone/>
              <a:defRPr sz="2235" b="1"/>
            </a:lvl1pPr>
            <a:lvl2pPr marL="0" indent="185760" defTabSz="335401">
              <a:lnSpc>
                <a:spcPct val="100000"/>
              </a:lnSpc>
              <a:spcBef>
                <a:spcPts val="0"/>
              </a:spcBef>
              <a:buSzTx/>
              <a:buNone/>
              <a:defRPr sz="2235" b="1"/>
            </a:lvl2pPr>
            <a:lvl3pPr marL="0" indent="371521" defTabSz="335401">
              <a:lnSpc>
                <a:spcPct val="100000"/>
              </a:lnSpc>
              <a:spcBef>
                <a:spcPts val="0"/>
              </a:spcBef>
              <a:buSzTx/>
              <a:buNone/>
              <a:defRPr sz="2235" b="1"/>
            </a:lvl3pPr>
            <a:lvl4pPr marL="0" indent="557281" defTabSz="335401">
              <a:lnSpc>
                <a:spcPct val="100000"/>
              </a:lnSpc>
              <a:spcBef>
                <a:spcPts val="0"/>
              </a:spcBef>
              <a:buSzTx/>
              <a:buNone/>
              <a:defRPr sz="2235" b="1"/>
            </a:lvl4pPr>
            <a:lvl5pPr marL="0" indent="743041" defTabSz="335401">
              <a:lnSpc>
                <a:spcPct val="100000"/>
              </a:lnSpc>
              <a:spcBef>
                <a:spcPts val="0"/>
              </a:spcBef>
              <a:buSzTx/>
              <a:buNone/>
              <a:defRPr sz="2235" b="1"/>
            </a:lvl5pPr>
          </a:lstStyle>
          <a:p>
            <a:r>
              <a:t>Diabildsundertitel</a:t>
            </a:r>
          </a:p>
          <a:p>
            <a:pPr lvl="1"/>
            <a:endParaRPr/>
          </a:p>
          <a:p>
            <a:pPr lvl="2"/>
            <a:endParaRPr/>
          </a:p>
          <a:p>
            <a:pPr lvl="3"/>
            <a:endParaRPr/>
          </a:p>
          <a:p>
            <a:pPr lvl="4"/>
            <a:endParaRPr/>
          </a:p>
        </p:txBody>
      </p:sp>
      <p:sp>
        <p:nvSpPr>
          <p:cNvPr id="35" name="Diabildsnummer"/>
          <p:cNvSpPr txBox="1">
            <a:spLocks noGrp="1"/>
          </p:cNvSpPr>
          <p:nvPr>
            <p:ph type="sldNum" sz="quarter" idx="2"/>
          </p:nvPr>
        </p:nvSpPr>
        <p:spPr>
          <a:xfrm>
            <a:off x="4848671" y="6514858"/>
            <a:ext cx="203582" cy="215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42" name="Diabildstitel"/>
          <p:cNvSpPr txBox="1">
            <a:spLocks noGrp="1"/>
          </p:cNvSpPr>
          <p:nvPr>
            <p:ph type="title" hasCustomPrompt="1"/>
          </p:nvPr>
        </p:nvSpPr>
        <p:spPr>
          <a:prstGeom prst="rect">
            <a:avLst/>
          </a:prstGeom>
        </p:spPr>
        <p:txBody>
          <a:bodyPr/>
          <a:lstStyle/>
          <a:p>
            <a:r>
              <a:t>Diabilds­titel</a:t>
            </a:r>
          </a:p>
        </p:txBody>
      </p:sp>
      <p:sp>
        <p:nvSpPr>
          <p:cNvPr id="43" name="Diabildsundertitel"/>
          <p:cNvSpPr txBox="1">
            <a:spLocks noGrp="1"/>
          </p:cNvSpPr>
          <p:nvPr>
            <p:ph type="body" sz="quarter" idx="21" hasCustomPrompt="1"/>
          </p:nvPr>
        </p:nvSpPr>
        <p:spPr>
          <a:xfrm>
            <a:off x="490141" y="1186481"/>
            <a:ext cx="8925719" cy="467390"/>
          </a:xfrm>
          <a:prstGeom prst="rect">
            <a:avLst/>
          </a:prstGeom>
        </p:spPr>
        <p:txBody>
          <a:bodyPr lIns="45719" tIns="45719" rIns="45719" bIns="45719"/>
          <a:lstStyle>
            <a:lvl1pPr marL="0" indent="0" defTabSz="335401">
              <a:lnSpc>
                <a:spcPct val="100000"/>
              </a:lnSpc>
              <a:spcBef>
                <a:spcPts val="0"/>
              </a:spcBef>
              <a:buSzTx/>
              <a:buNone/>
              <a:defRPr sz="2235" b="1"/>
            </a:lvl1pPr>
          </a:lstStyle>
          <a:p>
            <a:r>
              <a:t>Diabildsundertitel</a:t>
            </a:r>
          </a:p>
        </p:txBody>
      </p:sp>
      <p:sp>
        <p:nvSpPr>
          <p:cNvPr id="44" name="Brödtext nivå ett…"/>
          <p:cNvSpPr txBox="1">
            <a:spLocks noGrp="1"/>
          </p:cNvSpPr>
          <p:nvPr>
            <p:ph type="body" idx="1" hasCustomPrompt="1"/>
          </p:nvPr>
        </p:nvSpPr>
        <p:spPr>
          <a:prstGeom prst="rect">
            <a:avLst/>
          </a:prstGeom>
        </p:spPr>
        <p:txBody>
          <a:bodyPr/>
          <a:lstStyle/>
          <a:p>
            <a:r>
              <a:t>Diabildspunkttext</a:t>
            </a:r>
          </a:p>
          <a:p>
            <a:pPr lvl="1"/>
            <a:endParaRPr/>
          </a:p>
          <a:p>
            <a:pPr lvl="2"/>
            <a:endParaRPr/>
          </a:p>
          <a:p>
            <a:pPr lvl="3"/>
            <a:endParaRPr/>
          </a:p>
          <a:p>
            <a:pPr lvl="4"/>
            <a:endParaRPr/>
          </a:p>
        </p:txBody>
      </p:sp>
      <p:sp>
        <p:nvSpPr>
          <p:cNvPr id="4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52" name="Brödtext nivå ett…"/>
          <p:cNvSpPr txBox="1">
            <a:spLocks noGrp="1"/>
          </p:cNvSpPr>
          <p:nvPr>
            <p:ph type="body" idx="1" hasCustomPrompt="1"/>
          </p:nvPr>
        </p:nvSpPr>
        <p:spPr>
          <a:prstGeom prst="rect">
            <a:avLst/>
          </a:prstGeom>
        </p:spPr>
        <p:txBody>
          <a:bodyPr numCol="2" spcCol="1098550"/>
          <a:lstStyle/>
          <a:p>
            <a:r>
              <a:t>Diabildspunkttext</a:t>
            </a:r>
          </a:p>
          <a:p>
            <a:pPr lvl="1"/>
            <a:endParaRPr/>
          </a:p>
          <a:p>
            <a:pPr lvl="2"/>
            <a:endParaRPr/>
          </a:p>
          <a:p>
            <a:pPr lvl="3"/>
            <a:endParaRPr/>
          </a:p>
          <a:p>
            <a:pPr lvl="4"/>
            <a:endParaRPr/>
          </a:p>
        </p:txBody>
      </p:sp>
      <p:sp>
        <p:nvSpPr>
          <p:cNvPr id="5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60" name="Diabildsundertitel"/>
          <p:cNvSpPr txBox="1">
            <a:spLocks noGrp="1"/>
          </p:cNvSpPr>
          <p:nvPr>
            <p:ph type="body" sz="quarter" idx="21" hasCustomPrompt="1"/>
          </p:nvPr>
        </p:nvSpPr>
        <p:spPr>
          <a:xfrm>
            <a:off x="490141" y="1186481"/>
            <a:ext cx="3972719" cy="467390"/>
          </a:xfrm>
          <a:prstGeom prst="rect">
            <a:avLst/>
          </a:prstGeom>
        </p:spPr>
        <p:txBody>
          <a:bodyPr lIns="45719" tIns="45719" rIns="45719" bIns="45719"/>
          <a:lstStyle>
            <a:lvl1pPr marL="0" indent="0" defTabSz="335401">
              <a:lnSpc>
                <a:spcPct val="100000"/>
              </a:lnSpc>
              <a:spcBef>
                <a:spcPts val="0"/>
              </a:spcBef>
              <a:buSzTx/>
              <a:buNone/>
              <a:defRPr sz="2235" b="1"/>
            </a:lvl1pPr>
          </a:lstStyle>
          <a:p>
            <a:r>
              <a:t>Diabildsundertitel</a:t>
            </a:r>
          </a:p>
        </p:txBody>
      </p:sp>
      <p:sp>
        <p:nvSpPr>
          <p:cNvPr id="61" name="Brödtext nivå ett…"/>
          <p:cNvSpPr txBox="1">
            <a:spLocks noGrp="1"/>
          </p:cNvSpPr>
          <p:nvPr>
            <p:ph type="body" sz="half" idx="1" hasCustomPrompt="1"/>
          </p:nvPr>
        </p:nvSpPr>
        <p:spPr>
          <a:xfrm>
            <a:off x="490141" y="2124252"/>
            <a:ext cx="3972719" cy="4128315"/>
          </a:xfrm>
          <a:prstGeom prst="rect">
            <a:avLst/>
          </a:prstGeom>
        </p:spPr>
        <p:txBody>
          <a:bodyPr/>
          <a:lstStyle/>
          <a:p>
            <a:r>
              <a:t>Diabildspunkttext</a:t>
            </a:r>
          </a:p>
          <a:p>
            <a:pPr lvl="1"/>
            <a:endParaRPr/>
          </a:p>
          <a:p>
            <a:pPr lvl="2"/>
            <a:endParaRPr/>
          </a:p>
          <a:p>
            <a:pPr lvl="3"/>
            <a:endParaRPr/>
          </a:p>
          <a:p>
            <a:pPr lvl="4"/>
            <a:endParaRPr/>
          </a:p>
        </p:txBody>
      </p:sp>
      <p:sp>
        <p:nvSpPr>
          <p:cNvPr id="62" name="Skål med pappardellepasta med persiljesmör, rostade hasselnötter och hyvlad parmesanost"/>
          <p:cNvSpPr>
            <a:spLocks noGrp="1"/>
          </p:cNvSpPr>
          <p:nvPr>
            <p:ph type="pic" idx="22"/>
          </p:nvPr>
        </p:nvSpPr>
        <p:spPr>
          <a:xfrm>
            <a:off x="4953000" y="-203633"/>
            <a:ext cx="4434980" cy="7277916"/>
          </a:xfrm>
          <a:prstGeom prst="rect">
            <a:avLst/>
          </a:prstGeom>
        </p:spPr>
        <p:txBody>
          <a:bodyPr lIns="91439" tIns="45719" rIns="91439" bIns="45719">
            <a:noAutofit/>
          </a:bodyPr>
          <a:lstStyle/>
          <a:p>
            <a:endParaRPr/>
          </a:p>
        </p:txBody>
      </p:sp>
      <p:sp>
        <p:nvSpPr>
          <p:cNvPr id="63" name="Diabildstitel"/>
          <p:cNvSpPr txBox="1">
            <a:spLocks noGrp="1"/>
          </p:cNvSpPr>
          <p:nvPr>
            <p:ph type="title" hasCustomPrompt="1"/>
          </p:nvPr>
        </p:nvSpPr>
        <p:spPr>
          <a:xfrm>
            <a:off x="490141" y="539750"/>
            <a:ext cx="3972719" cy="717550"/>
          </a:xfrm>
          <a:prstGeom prst="rect">
            <a:avLst/>
          </a:prstGeom>
        </p:spPr>
        <p:txBody>
          <a:bodyPr/>
          <a:lstStyle/>
          <a:p>
            <a:r>
              <a:t>Diabilds­titel</a:t>
            </a:r>
          </a:p>
        </p:txBody>
      </p:sp>
      <p:sp>
        <p:nvSpPr>
          <p:cNvPr id="6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vsnitt">
    <p:spTree>
      <p:nvGrpSpPr>
        <p:cNvPr id="1" name=""/>
        <p:cNvGrpSpPr/>
        <p:nvPr/>
      </p:nvGrpSpPr>
      <p:grpSpPr>
        <a:xfrm>
          <a:off x="0" y="0"/>
          <a:ext cx="0" cy="0"/>
          <a:chOff x="0" y="0"/>
          <a:chExt cx="0" cy="0"/>
        </a:xfrm>
      </p:grpSpPr>
      <p:sp>
        <p:nvSpPr>
          <p:cNvPr id="71" name="Avsnittstitel"/>
          <p:cNvSpPr txBox="1">
            <a:spLocks noGrp="1"/>
          </p:cNvSpPr>
          <p:nvPr>
            <p:ph type="title" hasCustomPrompt="1"/>
          </p:nvPr>
        </p:nvSpPr>
        <p:spPr>
          <a:xfrm>
            <a:off x="490139" y="2266950"/>
            <a:ext cx="8925720" cy="2324100"/>
          </a:xfrm>
          <a:prstGeom prst="rect">
            <a:avLst/>
          </a:prstGeom>
        </p:spPr>
        <p:txBody>
          <a:bodyPr anchor="ctr"/>
          <a:lstStyle>
            <a:lvl1pPr>
              <a:defRPr sz="4713" b="0" spc="-94">
                <a:latin typeface="Helvetica Neue Medium"/>
                <a:ea typeface="Helvetica Neue Medium"/>
                <a:cs typeface="Helvetica Neue Medium"/>
                <a:sym typeface="Helvetica Neue Medium"/>
              </a:defRPr>
            </a:lvl1pPr>
          </a:lstStyle>
          <a:p>
            <a:r>
              <a:t>Avsnittstitel</a:t>
            </a:r>
          </a:p>
        </p:txBody>
      </p:sp>
      <p:sp>
        <p:nvSpPr>
          <p:cNvPr id="72" name="Diabildsnummer"/>
          <p:cNvSpPr txBox="1">
            <a:spLocks noGrp="1"/>
          </p:cNvSpPr>
          <p:nvPr>
            <p:ph type="sldNum" sz="quarter" idx="2"/>
          </p:nvPr>
        </p:nvSpPr>
        <p:spPr>
          <a:xfrm>
            <a:off x="4848671" y="6514858"/>
            <a:ext cx="203582" cy="215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Endast titel">
    <p:spTree>
      <p:nvGrpSpPr>
        <p:cNvPr id="1" name=""/>
        <p:cNvGrpSpPr/>
        <p:nvPr/>
      </p:nvGrpSpPr>
      <p:grpSpPr>
        <a:xfrm>
          <a:off x="0" y="0"/>
          <a:ext cx="0" cy="0"/>
          <a:chOff x="0" y="0"/>
          <a:chExt cx="0" cy="0"/>
        </a:xfrm>
      </p:grpSpPr>
      <p:sp>
        <p:nvSpPr>
          <p:cNvPr id="79" name="Diabildstitel"/>
          <p:cNvSpPr txBox="1">
            <a:spLocks noGrp="1"/>
          </p:cNvSpPr>
          <p:nvPr>
            <p:ph type="title" hasCustomPrompt="1"/>
          </p:nvPr>
        </p:nvSpPr>
        <p:spPr>
          <a:xfrm>
            <a:off x="490141" y="539750"/>
            <a:ext cx="8925719" cy="717475"/>
          </a:xfrm>
          <a:prstGeom prst="rect">
            <a:avLst/>
          </a:prstGeom>
        </p:spPr>
        <p:txBody>
          <a:bodyPr/>
          <a:lstStyle/>
          <a:p>
            <a:r>
              <a:t>Diabilds­titel</a:t>
            </a:r>
          </a:p>
        </p:txBody>
      </p:sp>
      <p:sp>
        <p:nvSpPr>
          <p:cNvPr id="80" name="Diabildsundertitel"/>
          <p:cNvSpPr txBox="1">
            <a:spLocks noGrp="1"/>
          </p:cNvSpPr>
          <p:nvPr>
            <p:ph type="body" sz="quarter" idx="21" hasCustomPrompt="1"/>
          </p:nvPr>
        </p:nvSpPr>
        <p:spPr>
          <a:xfrm>
            <a:off x="490141" y="1186481"/>
            <a:ext cx="8925719" cy="467390"/>
          </a:xfrm>
          <a:prstGeom prst="rect">
            <a:avLst/>
          </a:prstGeom>
        </p:spPr>
        <p:txBody>
          <a:bodyPr lIns="45719" tIns="45719" rIns="45719" bIns="45719"/>
          <a:lstStyle>
            <a:lvl1pPr marL="0" indent="0" defTabSz="335401">
              <a:lnSpc>
                <a:spcPct val="100000"/>
              </a:lnSpc>
              <a:spcBef>
                <a:spcPts val="0"/>
              </a:spcBef>
              <a:buSzTx/>
              <a:buNone/>
              <a:defRPr sz="2235" b="1"/>
            </a:lvl1pPr>
          </a:lstStyle>
          <a:p>
            <a:r>
              <a:t>Diabildsundertitel</a:t>
            </a:r>
          </a:p>
        </p:txBody>
      </p:sp>
      <p:sp>
        <p:nvSpPr>
          <p:cNvPr id="8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agordning">
    <p:spTree>
      <p:nvGrpSpPr>
        <p:cNvPr id="1" name=""/>
        <p:cNvGrpSpPr/>
        <p:nvPr/>
      </p:nvGrpSpPr>
      <p:grpSpPr>
        <a:xfrm>
          <a:off x="0" y="0"/>
          <a:ext cx="0" cy="0"/>
          <a:chOff x="0" y="0"/>
          <a:chExt cx="0" cy="0"/>
        </a:xfrm>
      </p:grpSpPr>
      <p:sp>
        <p:nvSpPr>
          <p:cNvPr id="88" name="Dagordning, titel"/>
          <p:cNvSpPr txBox="1">
            <a:spLocks noGrp="1"/>
          </p:cNvSpPr>
          <p:nvPr>
            <p:ph type="title" hasCustomPrompt="1"/>
          </p:nvPr>
        </p:nvSpPr>
        <p:spPr>
          <a:xfrm>
            <a:off x="490141" y="539750"/>
            <a:ext cx="8925719" cy="717550"/>
          </a:xfrm>
          <a:prstGeom prst="rect">
            <a:avLst/>
          </a:prstGeom>
        </p:spPr>
        <p:txBody>
          <a:bodyPr/>
          <a:lstStyle/>
          <a:p>
            <a:r>
              <a:t>Dagordning, titel</a:t>
            </a:r>
          </a:p>
        </p:txBody>
      </p:sp>
      <p:sp>
        <p:nvSpPr>
          <p:cNvPr id="89" name="Dagordning, undertitel"/>
          <p:cNvSpPr txBox="1">
            <a:spLocks noGrp="1"/>
          </p:cNvSpPr>
          <p:nvPr>
            <p:ph type="body" sz="quarter" idx="21" hasCustomPrompt="1"/>
          </p:nvPr>
        </p:nvSpPr>
        <p:spPr>
          <a:xfrm>
            <a:off x="490141" y="1186481"/>
            <a:ext cx="8925719" cy="467390"/>
          </a:xfrm>
          <a:prstGeom prst="rect">
            <a:avLst/>
          </a:prstGeom>
        </p:spPr>
        <p:txBody>
          <a:bodyPr lIns="45719" tIns="45719" rIns="45719" bIns="45719"/>
          <a:lstStyle>
            <a:lvl1pPr marL="0" indent="0" defTabSz="335401">
              <a:lnSpc>
                <a:spcPct val="100000"/>
              </a:lnSpc>
              <a:spcBef>
                <a:spcPts val="0"/>
              </a:spcBef>
              <a:buSzTx/>
              <a:buNone/>
              <a:defRPr sz="2235" b="1"/>
            </a:lvl1pPr>
          </a:lstStyle>
          <a:p>
            <a:r>
              <a:t>Dagordning, undertitel</a:t>
            </a:r>
          </a:p>
        </p:txBody>
      </p:sp>
      <p:sp>
        <p:nvSpPr>
          <p:cNvPr id="90" name="Brödtext nivå ett…"/>
          <p:cNvSpPr txBox="1">
            <a:spLocks noGrp="1"/>
          </p:cNvSpPr>
          <p:nvPr>
            <p:ph type="body" idx="1" hasCustomPrompt="1"/>
          </p:nvPr>
        </p:nvSpPr>
        <p:spPr>
          <a:prstGeom prst="rect">
            <a:avLst/>
          </a:prstGeom>
        </p:spPr>
        <p:txBody>
          <a:bodyPr/>
          <a:lstStyle>
            <a:lvl1pPr marL="0" indent="0" defTabSz="335401">
              <a:lnSpc>
                <a:spcPct val="100000"/>
              </a:lnSpc>
              <a:spcBef>
                <a:spcPts val="731"/>
              </a:spcBef>
              <a:buSzTx/>
              <a:buNone/>
              <a:defRPr sz="2235" spc="-22"/>
            </a:lvl1pPr>
            <a:lvl2pPr marL="0" indent="185760" defTabSz="335401">
              <a:lnSpc>
                <a:spcPct val="100000"/>
              </a:lnSpc>
              <a:spcBef>
                <a:spcPts val="731"/>
              </a:spcBef>
              <a:buSzTx/>
              <a:buNone/>
              <a:defRPr sz="2235" spc="-22"/>
            </a:lvl2pPr>
            <a:lvl3pPr marL="0" indent="371521" defTabSz="335401">
              <a:lnSpc>
                <a:spcPct val="100000"/>
              </a:lnSpc>
              <a:spcBef>
                <a:spcPts val="731"/>
              </a:spcBef>
              <a:buSzTx/>
              <a:buNone/>
              <a:defRPr sz="2235" spc="-22"/>
            </a:lvl3pPr>
            <a:lvl4pPr marL="0" indent="557281" defTabSz="335401">
              <a:lnSpc>
                <a:spcPct val="100000"/>
              </a:lnSpc>
              <a:spcBef>
                <a:spcPts val="731"/>
              </a:spcBef>
              <a:buSzTx/>
              <a:buNone/>
              <a:defRPr sz="2235" spc="-22"/>
            </a:lvl4pPr>
            <a:lvl5pPr marL="0" indent="743041" defTabSz="335401">
              <a:lnSpc>
                <a:spcPct val="100000"/>
              </a:lnSpc>
              <a:spcBef>
                <a:spcPts val="731"/>
              </a:spcBef>
              <a:buSzTx/>
              <a:buNone/>
              <a:defRPr sz="2235" spc="-22"/>
            </a:lvl5pPr>
          </a:lstStyle>
          <a:p>
            <a:r>
              <a:t>Ämnen på dagordningen</a:t>
            </a:r>
          </a:p>
          <a:p>
            <a:pPr lvl="1"/>
            <a:endParaRPr/>
          </a:p>
          <a:p>
            <a:pPr lvl="2"/>
            <a:endParaRPr/>
          </a:p>
          <a:p>
            <a:pPr lvl="3"/>
            <a:endParaRPr/>
          </a:p>
          <a:p>
            <a:pPr lvl="4"/>
            <a:endParaRPr/>
          </a:p>
        </p:txBody>
      </p:sp>
      <p:sp>
        <p:nvSpPr>
          <p:cNvPr id="9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iabildstitel"/>
          <p:cNvSpPr txBox="1">
            <a:spLocks noGrp="1"/>
          </p:cNvSpPr>
          <p:nvPr>
            <p:ph type="title" hasCustomPrompt="1"/>
          </p:nvPr>
        </p:nvSpPr>
        <p:spPr>
          <a:xfrm>
            <a:off x="490141" y="539750"/>
            <a:ext cx="8925719" cy="7165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Diabilds­titel</a:t>
            </a:r>
          </a:p>
        </p:txBody>
      </p:sp>
      <p:sp>
        <p:nvSpPr>
          <p:cNvPr id="3" name="Brödtext nivå ett…"/>
          <p:cNvSpPr txBox="1">
            <a:spLocks noGrp="1"/>
          </p:cNvSpPr>
          <p:nvPr>
            <p:ph type="body" idx="1" hasCustomPrompt="1"/>
          </p:nvPr>
        </p:nvSpPr>
        <p:spPr>
          <a:xfrm>
            <a:off x="490141" y="2124252"/>
            <a:ext cx="8925719" cy="41280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Diabildspunkttext</a:t>
            </a:r>
          </a:p>
          <a:p>
            <a:pPr lvl="1"/>
            <a:endParaRPr/>
          </a:p>
          <a:p>
            <a:pPr lvl="2"/>
            <a:endParaRPr/>
          </a:p>
          <a:p>
            <a:pPr lvl="3"/>
            <a:endParaRPr/>
          </a:p>
          <a:p>
            <a:pPr lvl="4"/>
            <a:endParaRPr/>
          </a:p>
        </p:txBody>
      </p:sp>
      <p:sp>
        <p:nvSpPr>
          <p:cNvPr id="4" name="Diabildsnummer"/>
          <p:cNvSpPr txBox="1">
            <a:spLocks noGrp="1"/>
          </p:cNvSpPr>
          <p:nvPr>
            <p:ph type="sldNum" sz="quarter" idx="2"/>
          </p:nvPr>
        </p:nvSpPr>
        <p:spPr>
          <a:xfrm>
            <a:off x="4848671" y="6512741"/>
            <a:ext cx="203582" cy="215059"/>
          </a:xfrm>
          <a:prstGeom prst="rect">
            <a:avLst/>
          </a:prstGeom>
          <a:ln w="12700">
            <a:miter lim="400000"/>
          </a:ln>
        </p:spPr>
        <p:txBody>
          <a:bodyPr wrap="none" lIns="50800" tIns="50800" rIns="50800" bIns="50800" anchor="b">
            <a:spAutoFit/>
          </a:bodyPr>
          <a:lstStyle>
            <a:lvl1pPr defTabSz="237360">
              <a:defRPr sz="731">
                <a:solidFill>
                  <a:srgbClr val="000000"/>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8" r:id="rId16"/>
  </p:sldLayoutIdLst>
  <p:transition spd="med"/>
  <p:txStyles>
    <p:titleStyle>
      <a:lvl1pPr marL="0" marR="0" indent="0"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1pPr>
      <a:lvl2pPr marL="0" marR="0" indent="185760"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2pPr>
      <a:lvl3pPr marL="0" marR="0" indent="371521"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3pPr>
      <a:lvl4pPr marL="0" marR="0" indent="557281"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4pPr>
      <a:lvl5pPr marL="0" marR="0" indent="743041"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5pPr>
      <a:lvl6pPr marL="0" marR="0" indent="928802"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6pPr>
      <a:lvl7pPr marL="0" marR="0" indent="1114562"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7pPr>
      <a:lvl8pPr marL="0" marR="0" indent="1300323"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8pPr>
      <a:lvl9pPr marL="0" marR="0" indent="1486083" algn="l" defTabSz="990697" rtl="0" latinLnBrk="0">
        <a:lnSpc>
          <a:spcPct val="80000"/>
        </a:lnSpc>
        <a:spcBef>
          <a:spcPts val="0"/>
        </a:spcBef>
        <a:spcAft>
          <a:spcPts val="0"/>
        </a:spcAft>
        <a:buClrTx/>
        <a:buSzTx/>
        <a:buFontTx/>
        <a:buNone/>
        <a:tabLst/>
        <a:defRPr sz="3454" b="1" i="0" u="none" strike="noStrike" cap="none" spc="-69" baseline="0">
          <a:solidFill>
            <a:srgbClr val="000000"/>
          </a:solidFill>
          <a:uFillTx/>
          <a:latin typeface="+mn-lt"/>
          <a:ea typeface="+mn-ea"/>
          <a:cs typeface="+mn-cs"/>
          <a:sym typeface="Helvetica Neue"/>
        </a:defRPr>
      </a:lvl9pPr>
    </p:titleStyle>
    <p:bodyStyle>
      <a:lvl1pPr marL="247680"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1pPr>
      <a:lvl2pPr marL="495361"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2pPr>
      <a:lvl3pPr marL="743041"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3pPr>
      <a:lvl4pPr marL="990722"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4pPr>
      <a:lvl5pPr marL="1238402"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5pPr>
      <a:lvl6pPr marL="1486083"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6pPr>
      <a:lvl7pPr marL="1733763"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7pPr>
      <a:lvl8pPr marL="1981444"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8pPr>
      <a:lvl9pPr marL="2229124" marR="0" indent="-247680" algn="l" defTabSz="990697" rtl="0" latinLnBrk="0">
        <a:lnSpc>
          <a:spcPct val="90000"/>
        </a:lnSpc>
        <a:spcBef>
          <a:spcPts val="1828"/>
        </a:spcBef>
        <a:spcAft>
          <a:spcPts val="0"/>
        </a:spcAft>
        <a:buClrTx/>
        <a:buSzPct val="123000"/>
        <a:buFontTx/>
        <a:buChar char="•"/>
        <a:tabLst/>
        <a:defRPr sz="1950" b="0" i="0" u="none" strike="noStrike" cap="none" spc="0" baseline="0">
          <a:solidFill>
            <a:srgbClr val="000000"/>
          </a:solidFill>
          <a:uFillTx/>
          <a:latin typeface="+mn-lt"/>
          <a:ea typeface="+mn-ea"/>
          <a:cs typeface="+mn-cs"/>
          <a:sym typeface="Helvetica Neue"/>
        </a:defRPr>
      </a:lvl9pPr>
    </p:bodyStyle>
    <p:otherStyle>
      <a:lvl1pPr marL="0" marR="0" indent="0"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1pPr>
      <a:lvl2pPr marL="0" marR="0" indent="185760"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2pPr>
      <a:lvl3pPr marL="0" marR="0" indent="371521"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3pPr>
      <a:lvl4pPr marL="0" marR="0" indent="557281"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4pPr>
      <a:lvl5pPr marL="0" marR="0" indent="743041"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5pPr>
      <a:lvl6pPr marL="0" marR="0" indent="928802"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6pPr>
      <a:lvl7pPr marL="0" marR="0" indent="1114562"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7pPr>
      <a:lvl8pPr marL="0" marR="0" indent="1300323"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8pPr>
      <a:lvl9pPr marL="0" marR="0" indent="1486083" algn="ctr" defTabSz="237360" rtl="0" latinLnBrk="0">
        <a:lnSpc>
          <a:spcPct val="100000"/>
        </a:lnSpc>
        <a:spcBef>
          <a:spcPts val="0"/>
        </a:spcBef>
        <a:spcAft>
          <a:spcPts val="0"/>
        </a:spcAft>
        <a:buClrTx/>
        <a:buSzTx/>
        <a:buFontTx/>
        <a:buNone/>
        <a:tabLst/>
        <a:defRPr sz="731"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5486">
            <a:alpha val="81000"/>
          </a:srgbClr>
        </a:solidFill>
        <a:effectLst/>
      </p:bgPr>
    </p:bg>
    <p:spTree>
      <p:nvGrpSpPr>
        <p:cNvPr id="1" name=""/>
        <p:cNvGrpSpPr/>
        <p:nvPr/>
      </p:nvGrpSpPr>
      <p:grpSpPr>
        <a:xfrm>
          <a:off x="0" y="0"/>
          <a:ext cx="0" cy="0"/>
          <a:chOff x="0" y="0"/>
          <a:chExt cx="0" cy="0"/>
        </a:xfrm>
      </p:grpSpPr>
      <p:pic>
        <p:nvPicPr>
          <p:cNvPr id="236" name="Dots-Pink.png" descr="Dots-Pink.png"/>
          <p:cNvPicPr>
            <a:picLocks noChangeAspect="1"/>
          </p:cNvPicPr>
          <p:nvPr/>
        </p:nvPicPr>
        <p:blipFill>
          <a:blip r:embed="rId2"/>
          <a:stretch>
            <a:fillRect/>
          </a:stretch>
        </p:blipFill>
        <p:spPr>
          <a:xfrm>
            <a:off x="-4223194" y="3613935"/>
            <a:ext cx="11074661" cy="11074661"/>
          </a:xfrm>
          <a:prstGeom prst="rect">
            <a:avLst/>
          </a:prstGeom>
          <a:ln w="12700">
            <a:miter lim="400000"/>
          </a:ln>
        </p:spPr>
      </p:pic>
      <p:sp>
        <p:nvSpPr>
          <p:cNvPr id="237" name="Rektangel"/>
          <p:cNvSpPr/>
          <p:nvPr/>
        </p:nvSpPr>
        <p:spPr>
          <a:xfrm>
            <a:off x="506005" y="-418"/>
            <a:ext cx="5488613" cy="5839685"/>
          </a:xfrm>
          <a:prstGeom prst="rect">
            <a:avLst/>
          </a:prstGeom>
          <a:solidFill>
            <a:schemeClr val="bg1"/>
          </a:solidFill>
          <a:ln w="12700">
            <a:miter lim="400000"/>
          </a:ln>
        </p:spPr>
        <p:txBody>
          <a:bodyPr lIns="20638" tIns="20638" rIns="20638" bIns="20638" anchor="ctr"/>
          <a:lstStyle/>
          <a:p>
            <a:pPr defTabSz="335401">
              <a:defRPr sz="3200">
                <a:solidFill>
                  <a:srgbClr val="FFF7DD"/>
                </a:solidFill>
                <a:latin typeface="Helvetica Neue Medium"/>
                <a:ea typeface="Helvetica Neue Medium"/>
                <a:cs typeface="Helvetica Neue Medium"/>
                <a:sym typeface="Helvetica Neue Medium"/>
              </a:defRPr>
            </a:pPr>
            <a:endParaRPr lang="sv-SE" sz="1300"/>
          </a:p>
        </p:txBody>
      </p:sp>
      <p:sp>
        <p:nvSpPr>
          <p:cNvPr id="238" name="QR-koder"/>
          <p:cNvSpPr txBox="1"/>
          <p:nvPr/>
        </p:nvSpPr>
        <p:spPr>
          <a:xfrm>
            <a:off x="1007326" y="1716559"/>
            <a:ext cx="5342660" cy="657232"/>
          </a:xfrm>
          <a:prstGeom prst="rect">
            <a:avLst/>
          </a:prstGeom>
          <a:ln w="12700">
            <a:miter lim="400000"/>
          </a:ln>
          <a:effectLst>
            <a:outerShdw blurRad="50800" dist="38100" dir="5844859"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638" tIns="20638" rIns="20638" bIns="20638" anchor="ctr">
            <a:spAutoFit/>
          </a:bodyPr>
          <a:lstStyle>
            <a:lvl1pPr>
              <a:defRPr sz="15000">
                <a:solidFill>
                  <a:srgbClr val="000000"/>
                </a:solidFill>
                <a:latin typeface="Code Pro Bold"/>
                <a:ea typeface="Code Pro Bold"/>
                <a:cs typeface="Code Pro Bold"/>
                <a:sym typeface="Code Pro Bold"/>
              </a:defRPr>
            </a:lvl1pPr>
          </a:lstStyle>
          <a:p>
            <a:pPr algn="l"/>
            <a:r>
              <a:rPr lang="sv-SE" sz="4000"/>
              <a:t>Tips på teknik</a:t>
            </a:r>
          </a:p>
        </p:txBody>
      </p:sp>
      <p:sp>
        <p:nvSpPr>
          <p:cNvPr id="240" name="QR-koder har potentialen att öppna dörrar till mer interaktiva och minnesvärda upplevelser. Genom att använda QR-koder kan du ge dina besökare möjlighet att utforska rika berättelser, spännande äventyr och tydliga instruktioner i sitt eget tempo."/>
          <p:cNvSpPr txBox="1"/>
          <p:nvPr/>
        </p:nvSpPr>
        <p:spPr>
          <a:xfrm>
            <a:off x="1007326" y="1903564"/>
            <a:ext cx="4512826" cy="3421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638" tIns="20638" rIns="20638" bIns="20638" anchor="ctr">
            <a:spAutoFit/>
          </a:bodyPr>
          <a:lstStyle>
            <a:lvl1pPr algn="l" defTabSz="457200">
              <a:lnSpc>
                <a:spcPct val="150000"/>
              </a:lnSpc>
              <a:defRPr sz="3000">
                <a:solidFill>
                  <a:srgbClr val="000000"/>
                </a:solidFill>
                <a:latin typeface="Lato Bold"/>
                <a:ea typeface="Lato Bold"/>
                <a:cs typeface="Lato Bold"/>
                <a:sym typeface="Lato Bold"/>
              </a:defRPr>
            </a:lvl1pPr>
          </a:lstStyle>
          <a:p>
            <a:endParaRPr lang="sv-SE" sz="1200" dirty="0"/>
          </a:p>
          <a:p>
            <a:endParaRPr lang="sv-SE" sz="1200" dirty="0"/>
          </a:p>
          <a:p>
            <a:r>
              <a:rPr lang="sv-SE" sz="1200" dirty="0"/>
              <a:t>Här får du tips på enkel och tillgänglig teknik – som inte kostar skjortan! </a:t>
            </a:r>
            <a:br>
              <a:rPr lang="sv-SE" sz="1200" dirty="0"/>
            </a:br>
            <a:br>
              <a:rPr lang="sv-SE" sz="1200" dirty="0"/>
            </a:br>
            <a:r>
              <a:rPr lang="sv-SE" sz="1200" dirty="0"/>
              <a:t>Vi ger rekommendationer för olika typer av teknisk utrustning som kan fungera som stöd i att förbättra din verksamhet. Du får vägledning om olika typer av högtalare, mikrofoner, stativ och annan utrustning som kan hjälpa dig i att skapa engagerande innehåll. Vi erbjuder även förslag på hur du kan använda dessa verktyg för att förbättra besöksupplevelsen. Dessutom får du tips på inköpsställen och en uppskattning av kostnaderna.</a:t>
            </a:r>
            <a:endParaRPr lang="sv-SE" dirty="0"/>
          </a:p>
        </p:txBody>
      </p:sp>
      <p:sp>
        <p:nvSpPr>
          <p:cNvPr id="8" name="Canvas - Ett mångsidigt verktyg…">
            <a:extLst>
              <a:ext uri="{FF2B5EF4-FFF2-40B4-BE49-F238E27FC236}">
                <a16:creationId xmlns:a16="http://schemas.microsoft.com/office/drawing/2014/main" id="{A9D7A2C1-7D9F-CDA1-AF10-4DD3318008D6}"/>
              </a:ext>
            </a:extLst>
          </p:cNvPr>
          <p:cNvSpPr txBox="1"/>
          <p:nvPr/>
        </p:nvSpPr>
        <p:spPr>
          <a:xfrm>
            <a:off x="506004" y="5923749"/>
            <a:ext cx="2465090" cy="202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638" tIns="20638" rIns="20638" bIns="20638" anchor="ctr">
            <a:spAutoFit/>
          </a:bodyPr>
          <a:lstStyle/>
          <a:p>
            <a:pPr algn="l" defTabSz="185760">
              <a:lnSpc>
                <a:spcPct val="150000"/>
              </a:lnSpc>
              <a:buSzPct val="123000"/>
              <a:defRPr sz="3000">
                <a:solidFill>
                  <a:srgbClr val="000000"/>
                </a:solidFill>
                <a:latin typeface="Lato Bold"/>
                <a:ea typeface="Lato Bold"/>
                <a:cs typeface="Lato Bold"/>
                <a:sym typeface="Lato Bold"/>
              </a:defRPr>
            </a:pPr>
            <a:r>
              <a:rPr lang="sv-SE" sz="800" i="1">
                <a:solidFill>
                  <a:schemeClr val="bg1"/>
                </a:solidFill>
              </a:rPr>
              <a:t>Ikon: </a:t>
            </a:r>
            <a:r>
              <a:rPr lang="sv-SE" sz="800" i="1" err="1">
                <a:solidFill>
                  <a:schemeClr val="bg1"/>
                </a:solidFill>
              </a:rPr>
              <a:t>Falticon</a:t>
            </a:r>
            <a:r>
              <a:rPr lang="sv-SE" sz="800" i="1">
                <a:solidFill>
                  <a:schemeClr val="bg1"/>
                </a:solidFill>
              </a:rPr>
              <a:t> ultimatearm via </a:t>
            </a:r>
          </a:p>
        </p:txBody>
      </p:sp>
      <p:pic>
        <p:nvPicPr>
          <p:cNvPr id="7" name="Bildobjekt 6" descr="En bild som visar svart, mörker&#10;&#10;Automatiskt genererad beskrivning">
            <a:extLst>
              <a:ext uri="{FF2B5EF4-FFF2-40B4-BE49-F238E27FC236}">
                <a16:creationId xmlns:a16="http://schemas.microsoft.com/office/drawing/2014/main" id="{2C91D01C-7EF9-D8D6-8DFE-6194B4579C47}"/>
              </a:ext>
            </a:extLst>
          </p:cNvPr>
          <p:cNvPicPr>
            <a:picLocks noChangeAspect="1"/>
          </p:cNvPicPr>
          <p:nvPr/>
        </p:nvPicPr>
        <p:blipFill>
          <a:blip r:embed="rId3"/>
          <a:stretch>
            <a:fillRect/>
          </a:stretch>
        </p:blipFill>
        <p:spPr>
          <a:xfrm>
            <a:off x="7058942" y="2187591"/>
            <a:ext cx="1951849" cy="1969384"/>
          </a:xfrm>
          <a:prstGeom prst="rect">
            <a:avLst/>
          </a:prstGeom>
        </p:spPr>
      </p:pic>
    </p:spTree>
    <p:extLst>
      <p:ext uri="{BB962C8B-B14F-4D97-AF65-F5344CB8AC3E}">
        <p14:creationId xmlns:p14="http://schemas.microsoft.com/office/powerpoint/2010/main" val="136085097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träd, utomhus, Soptunna, trä&#10;&#10;Automatiskt genererad beskrivning">
            <a:extLst>
              <a:ext uri="{FF2B5EF4-FFF2-40B4-BE49-F238E27FC236}">
                <a16:creationId xmlns:a16="http://schemas.microsoft.com/office/drawing/2014/main" id="{DB999C14-64F9-3F16-EC6E-04D1E713FA91}"/>
              </a:ext>
            </a:extLst>
          </p:cNvPr>
          <p:cNvPicPr>
            <a:picLocks noChangeAspect="1"/>
          </p:cNvPicPr>
          <p:nvPr/>
        </p:nvPicPr>
        <p:blipFill rotWithShape="1">
          <a:blip r:embed="rId2"/>
          <a:srcRect l="460"/>
          <a:stretch/>
        </p:blipFill>
        <p:spPr>
          <a:xfrm>
            <a:off x="5810079" y="791285"/>
            <a:ext cx="4095356" cy="5228642"/>
          </a:xfrm>
          <a:prstGeom prst="rect">
            <a:avLst/>
          </a:prstGeom>
        </p:spPr>
      </p:pic>
      <p:sp>
        <p:nvSpPr>
          <p:cNvPr id="5" name="Rektangel">
            <a:extLst>
              <a:ext uri="{FF2B5EF4-FFF2-40B4-BE49-F238E27FC236}">
                <a16:creationId xmlns:a16="http://schemas.microsoft.com/office/drawing/2014/main" id="{032AB479-73C9-DC88-0514-2F1E5572F9EC}"/>
              </a:ext>
            </a:extLst>
          </p:cNvPr>
          <p:cNvSpPr/>
          <p:nvPr/>
        </p:nvSpPr>
        <p:spPr>
          <a:xfrm>
            <a:off x="345177" y="0"/>
            <a:ext cx="1121838" cy="945070"/>
          </a:xfrm>
          <a:prstGeom prst="rect">
            <a:avLst/>
          </a:prstGeom>
          <a:solidFill>
            <a:srgbClr val="FBC0D0"/>
          </a:solidFill>
          <a:ln w="12700">
            <a:miter lim="400000"/>
          </a:ln>
        </p:spPr>
        <p:txBody>
          <a:bodyPr lIns="20638" tIns="20638" rIns="20638" bIns="20638" anchor="ctr"/>
          <a:lstStyle/>
          <a:p>
            <a:pPr defTabSz="335401">
              <a:defRPr sz="3200">
                <a:solidFill>
                  <a:srgbClr val="FFFFFF"/>
                </a:solidFill>
                <a:latin typeface="Helvetica Neue Medium"/>
                <a:ea typeface="Helvetica Neue Medium"/>
                <a:cs typeface="Helvetica Neue Medium"/>
                <a:sym typeface="Helvetica Neue Medium"/>
              </a:defRPr>
            </a:pPr>
            <a:endParaRPr sz="1300"/>
          </a:p>
        </p:txBody>
      </p:sp>
      <p:sp>
        <p:nvSpPr>
          <p:cNvPr id="9" name="Hur skapar jag och läser av QR-koder">
            <a:extLst>
              <a:ext uri="{FF2B5EF4-FFF2-40B4-BE49-F238E27FC236}">
                <a16:creationId xmlns:a16="http://schemas.microsoft.com/office/drawing/2014/main" id="{C5CD3BA7-8DD9-B5AD-17FF-6747CEB789DB}"/>
              </a:ext>
            </a:extLst>
          </p:cNvPr>
          <p:cNvSpPr txBox="1"/>
          <p:nvPr/>
        </p:nvSpPr>
        <p:spPr>
          <a:xfrm>
            <a:off x="652020" y="376040"/>
            <a:ext cx="5696255" cy="411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638" tIns="20638" rIns="20638" bIns="20638" anchor="ctr">
            <a:spAutoFit/>
          </a:bodyPr>
          <a:lstStyle>
            <a:lvl1pPr algn="l">
              <a:defRPr sz="5000">
                <a:solidFill>
                  <a:srgbClr val="000000"/>
                </a:solidFill>
                <a:latin typeface="Code Pro Bold"/>
                <a:ea typeface="Code Pro Bold"/>
                <a:cs typeface="Code Pro Bold"/>
                <a:sym typeface="Code Pro Bold"/>
              </a:defRPr>
            </a:lvl1pPr>
          </a:lstStyle>
          <a:p>
            <a:r>
              <a:rPr lang="sv-SE" sz="2400"/>
              <a:t>Tips på teknik</a:t>
            </a:r>
            <a:endParaRPr sz="2400"/>
          </a:p>
        </p:txBody>
      </p:sp>
      <p:sp>
        <p:nvSpPr>
          <p:cNvPr id="4" name="textruta 11">
            <a:extLst>
              <a:ext uri="{FF2B5EF4-FFF2-40B4-BE49-F238E27FC236}">
                <a16:creationId xmlns:a16="http://schemas.microsoft.com/office/drawing/2014/main" id="{8D91F64C-8A85-68D0-8C4C-4A70E124ECEF}"/>
              </a:ext>
            </a:extLst>
          </p:cNvPr>
          <p:cNvSpPr txBox="1"/>
          <p:nvPr/>
        </p:nvSpPr>
        <p:spPr>
          <a:xfrm>
            <a:off x="652638" y="1226890"/>
            <a:ext cx="4777335" cy="4830169"/>
          </a:xfrm>
          <a:prstGeom prst="rect">
            <a:avLst/>
          </a:prstGeom>
          <a:noFill/>
        </p:spPr>
        <p:txBody>
          <a:bodyPr wrap="square" lIns="74295" tIns="37148" rIns="74295" bIns="37148" rtlCol="0" anchor="t">
            <a:spAutoFit/>
          </a:bodyPr>
          <a:lstStyle/>
          <a:p>
            <a:endParaRPr lang="sv-SE" sz="1450" dirty="0">
              <a:solidFill>
                <a:srgbClr val="000000"/>
              </a:solidFill>
              <a:latin typeface="Lato"/>
            </a:endParaRPr>
          </a:p>
          <a:p>
            <a:pPr algn="l"/>
            <a:r>
              <a:rPr lang="sv-SE" sz="1950" b="1" dirty="0">
                <a:solidFill>
                  <a:srgbClr val="000000"/>
                </a:solidFill>
                <a:latin typeface="Lato Black"/>
                <a:ea typeface="Lato"/>
                <a:cs typeface="Lato"/>
              </a:rPr>
              <a:t>Högtalare</a:t>
            </a:r>
          </a:p>
          <a:p>
            <a:pPr algn="l">
              <a:buFont typeface="Arial" panose="020B0604020202020204" pitchFamily="34" charset="0"/>
              <a:buChar char="•"/>
            </a:pPr>
            <a:endParaRPr lang="sv-SE" sz="1100" dirty="0">
              <a:solidFill>
                <a:srgbClr val="000000"/>
              </a:solidFill>
              <a:latin typeface="Lato"/>
            </a:endParaRPr>
          </a:p>
          <a:p>
            <a:pPr algn="l"/>
            <a:r>
              <a:rPr lang="sv-SE" sz="1200" dirty="0">
                <a:solidFill>
                  <a:srgbClr val="000000"/>
                </a:solidFill>
                <a:latin typeface="Lato Light"/>
                <a:ea typeface="+mn-lt"/>
                <a:cs typeface="+mn-lt"/>
              </a:rPr>
              <a:t>Föreställ dig att dina besökare anländer till din plats eller anläggning och omedelbart möts av ljudet av porlande vatten, fågelsång, stämningsfull musik eller kanske en inspirerande berättelse om platsens historia. Ljud har en unik förmåga att förhöja upplevelsen och skapa en djupare känslomässig koppling som fångar och engagerar på sätt som ord och bilder aldrig kan göra.</a:t>
            </a:r>
            <a:endParaRPr lang="sv-SE" sz="1200" dirty="0">
              <a:solidFill>
                <a:srgbClr val="000000"/>
              </a:solidFill>
              <a:latin typeface="Lato Light"/>
            </a:endParaRPr>
          </a:p>
          <a:p>
            <a:pPr algn="l"/>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Högtalare finns i många olika modeller och storlekar, vilket gör det möjligt att hitta en lösning som passar just dina behov. Genom att investera i rätt högtalare kan du erbjuda en rikare och mer engagerande ljudupplevelse, både inomhus och utomhus.</a:t>
            </a:r>
            <a:endParaRPr lang="sv-SE" sz="1200" dirty="0">
              <a:solidFill>
                <a:srgbClr val="000000"/>
              </a:solidFill>
              <a:latin typeface="Lato Light"/>
            </a:endParaRPr>
          </a:p>
          <a:p>
            <a:pPr algn="l"/>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De flesta högtalare är idag designade för enkel installation och användning. Moderna högtalare är ofta trådlösa och kan anslutas till smartphones eller datorer via Bluetooth med </a:t>
            </a:r>
            <a:r>
              <a:rPr lang="sv-SE" sz="1200" dirty="0" err="1">
                <a:solidFill>
                  <a:srgbClr val="000000"/>
                </a:solidFill>
                <a:latin typeface="Lato Light"/>
                <a:ea typeface="+mn-lt"/>
                <a:cs typeface="+mn-lt"/>
              </a:rPr>
              <a:t>plug</a:t>
            </a:r>
            <a:r>
              <a:rPr lang="sv-SE" sz="1200" dirty="0">
                <a:solidFill>
                  <a:srgbClr val="000000"/>
                </a:solidFill>
                <a:latin typeface="Lato Light"/>
                <a:ea typeface="+mn-lt"/>
                <a:cs typeface="+mn-lt"/>
              </a:rPr>
              <a:t>-and-play funktionalitet, vilket gör dem enkla att installera och använda.</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a:solidFill>
                  <a:srgbClr val="000000"/>
                </a:solidFill>
                <a:latin typeface="Lato Light"/>
                <a:ea typeface="+mn-lt"/>
                <a:cs typeface="+mn-lt"/>
              </a:rPr>
              <a:t>För den som behöver använda högtalare utomhus finns det även vattenresistenta varianter som tål väder och vind. Dessa är designade för att tåla regn och fukt, vilket gör dem perfekta för utomhusbruk eller platser nära vatten. Många högtalare är dessutom portabla och enkla att flytta, vilket ger flexibilitet i hur de kan användas.</a:t>
            </a:r>
            <a:endParaRPr lang="sv-SE" sz="1200" dirty="0">
              <a:solidFill>
                <a:srgbClr val="000000"/>
              </a:solidFill>
              <a:latin typeface="Lato Light"/>
            </a:endParaRPr>
          </a:p>
        </p:txBody>
      </p:sp>
    </p:spTree>
    <p:extLst>
      <p:ext uri="{BB962C8B-B14F-4D97-AF65-F5344CB8AC3E}">
        <p14:creationId xmlns:p14="http://schemas.microsoft.com/office/powerpoint/2010/main" val="3686849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extLst>
              <a:ext uri="{FF2B5EF4-FFF2-40B4-BE49-F238E27FC236}">
                <a16:creationId xmlns:a16="http://schemas.microsoft.com/office/drawing/2014/main" id="{032AB479-73C9-DC88-0514-2F1E5572F9EC}"/>
              </a:ext>
            </a:extLst>
          </p:cNvPr>
          <p:cNvSpPr/>
          <p:nvPr/>
        </p:nvSpPr>
        <p:spPr>
          <a:xfrm>
            <a:off x="345177" y="0"/>
            <a:ext cx="1121838" cy="945070"/>
          </a:xfrm>
          <a:prstGeom prst="rect">
            <a:avLst/>
          </a:prstGeom>
          <a:solidFill>
            <a:srgbClr val="FBC0D0"/>
          </a:solidFill>
          <a:ln w="12700">
            <a:miter lim="400000"/>
          </a:ln>
        </p:spPr>
        <p:txBody>
          <a:bodyPr lIns="20638" tIns="20638" rIns="20638" bIns="20638" anchor="ctr"/>
          <a:lstStyle/>
          <a:p>
            <a:pPr defTabSz="335401">
              <a:defRPr sz="3200">
                <a:solidFill>
                  <a:srgbClr val="FFFFFF"/>
                </a:solidFill>
                <a:latin typeface="Helvetica Neue Medium"/>
                <a:ea typeface="Helvetica Neue Medium"/>
                <a:cs typeface="Helvetica Neue Medium"/>
                <a:sym typeface="Helvetica Neue Medium"/>
              </a:defRPr>
            </a:pPr>
            <a:endParaRPr sz="1300"/>
          </a:p>
        </p:txBody>
      </p:sp>
      <p:sp>
        <p:nvSpPr>
          <p:cNvPr id="9" name="Hur skapar jag och läser av QR-koder">
            <a:extLst>
              <a:ext uri="{FF2B5EF4-FFF2-40B4-BE49-F238E27FC236}">
                <a16:creationId xmlns:a16="http://schemas.microsoft.com/office/drawing/2014/main" id="{C5CD3BA7-8DD9-B5AD-17FF-6747CEB789DB}"/>
              </a:ext>
            </a:extLst>
          </p:cNvPr>
          <p:cNvSpPr txBox="1"/>
          <p:nvPr/>
        </p:nvSpPr>
        <p:spPr>
          <a:xfrm>
            <a:off x="652020" y="376040"/>
            <a:ext cx="5696255" cy="4110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0638" tIns="20638" rIns="20638" bIns="20638" anchor="ctr">
            <a:spAutoFit/>
          </a:bodyPr>
          <a:lstStyle>
            <a:lvl1pPr algn="l">
              <a:defRPr sz="5000">
                <a:solidFill>
                  <a:srgbClr val="000000"/>
                </a:solidFill>
                <a:latin typeface="Code Pro Bold"/>
                <a:ea typeface="Code Pro Bold"/>
                <a:cs typeface="Code Pro Bold"/>
                <a:sym typeface="Code Pro Bold"/>
              </a:defRPr>
            </a:lvl1pPr>
          </a:lstStyle>
          <a:p>
            <a:r>
              <a:rPr lang="sv-SE" sz="2400"/>
              <a:t>Tips på teknik</a:t>
            </a:r>
            <a:endParaRPr sz="2400"/>
          </a:p>
        </p:txBody>
      </p:sp>
      <p:sp>
        <p:nvSpPr>
          <p:cNvPr id="4" name="textruta 11">
            <a:extLst>
              <a:ext uri="{FF2B5EF4-FFF2-40B4-BE49-F238E27FC236}">
                <a16:creationId xmlns:a16="http://schemas.microsoft.com/office/drawing/2014/main" id="{8D91F64C-8A85-68D0-8C4C-4A70E124ECEF}"/>
              </a:ext>
            </a:extLst>
          </p:cNvPr>
          <p:cNvSpPr txBox="1"/>
          <p:nvPr/>
        </p:nvSpPr>
        <p:spPr>
          <a:xfrm>
            <a:off x="652197" y="1191960"/>
            <a:ext cx="4427919" cy="4662881"/>
          </a:xfrm>
          <a:prstGeom prst="rect">
            <a:avLst/>
          </a:prstGeom>
          <a:noFill/>
        </p:spPr>
        <p:txBody>
          <a:bodyPr wrap="square" lIns="74295" tIns="37148" rIns="74295" bIns="37148" rtlCol="0" anchor="t">
            <a:spAutoFit/>
          </a:bodyPr>
          <a:lstStyle/>
          <a:p>
            <a:endParaRPr lang="sv-SE" sz="1450" dirty="0">
              <a:solidFill>
                <a:srgbClr val="000000"/>
              </a:solidFill>
              <a:latin typeface="Lato"/>
            </a:endParaRPr>
          </a:p>
          <a:p>
            <a:pPr algn="l"/>
            <a:r>
              <a:rPr lang="sv-SE" sz="1950" b="1" dirty="0">
                <a:solidFill>
                  <a:srgbClr val="000000"/>
                </a:solidFill>
                <a:latin typeface="Lato Black"/>
                <a:ea typeface="Lato"/>
                <a:cs typeface="Lato"/>
              </a:rPr>
              <a:t>Mikrofoner</a:t>
            </a:r>
          </a:p>
          <a:p>
            <a:pPr algn="l"/>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Att spela in egna ljud är ett fantastiskt sätt att förhöja besöks-upplevelsen och skapa unika berättelser om en plats. Ett enkelt sätt att förbättra inspelningarna är att använda en mikrofon.</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a:solidFill>
                  <a:srgbClr val="000000"/>
                </a:solidFill>
                <a:latin typeface="Lato Light"/>
                <a:ea typeface="+mn-lt"/>
                <a:cs typeface="+mn-lt"/>
              </a:rPr>
              <a:t>Mobiltelefonen fungerar utmärkt för att spela in ljud. Med en mygga eller mikrofon som kopplas till mobiltelefonen, kan du avsevärt höja kvalitén på din ljudinspelning och fånga ljud med en klarhet och precision som mobiltelefonens inbyggda mikrofon inte kan matcha. </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a:solidFill>
                  <a:srgbClr val="000000"/>
                </a:solidFill>
                <a:latin typeface="Lato Light"/>
                <a:ea typeface="+mn-lt"/>
                <a:cs typeface="+mn-lt"/>
              </a:rPr>
              <a:t>För den som vill ha ännu bättre ljudkvalitet finns det externa handhållna mikrofoner till överkomliga priser. Dessa mikrofoner är enkla att använda och kräver minimal teknisk kunskap. Många modeller är trådlösa och kan anslutas direkt till din mobiltelefon eller dator via Bluetooth eller kabel.</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a:solidFill>
                  <a:srgbClr val="000000"/>
                </a:solidFill>
                <a:latin typeface="Lato Light"/>
                <a:ea typeface="+mn-lt"/>
                <a:cs typeface="+mn-lt"/>
              </a:rPr>
              <a:t>Att investera i en bra mikrofon är ett kostnadseffektivt sätt att höja nivån på dina ljudinspelningar. Oavsett om du spelar in berättelser, guider eller miljöljud, kommer en mikrofon att hjälpa dig att fånga nyanserna och detaljerna med större skärpa och klarhet, vilket ger ett mer professionellt resultat.</a:t>
            </a:r>
            <a:endParaRPr lang="sv-SE" sz="1200" dirty="0">
              <a:solidFill>
                <a:srgbClr val="000000"/>
              </a:solidFill>
              <a:latin typeface="Lato Light"/>
            </a:endParaRPr>
          </a:p>
        </p:txBody>
      </p:sp>
      <p:pic>
        <p:nvPicPr>
          <p:cNvPr id="3" name="Bildobjekt 8" descr="En bild som visar Elektronisk enhet, pryl, elektronik, multimedia&#10;&#10;Automatiskt genererad beskrivning">
            <a:extLst>
              <a:ext uri="{FF2B5EF4-FFF2-40B4-BE49-F238E27FC236}">
                <a16:creationId xmlns:a16="http://schemas.microsoft.com/office/drawing/2014/main" id="{58237760-E6BF-8AE7-CA9B-90A31C215EE5}"/>
              </a:ext>
            </a:extLst>
          </p:cNvPr>
          <p:cNvPicPr>
            <a:picLocks noChangeAspect="1"/>
          </p:cNvPicPr>
          <p:nvPr/>
        </p:nvPicPr>
        <p:blipFill rotWithShape="1">
          <a:blip r:embed="rId2"/>
          <a:srcRect l="9664" r="5316" b="-280"/>
          <a:stretch/>
        </p:blipFill>
        <p:spPr>
          <a:xfrm>
            <a:off x="6604240" y="2305"/>
            <a:ext cx="2943874" cy="3531910"/>
          </a:xfrm>
          <a:prstGeom prst="rect">
            <a:avLst/>
          </a:prstGeom>
          <a:ln>
            <a:noFill/>
          </a:ln>
        </p:spPr>
      </p:pic>
      <p:pic>
        <p:nvPicPr>
          <p:cNvPr id="7" name="Bildobjekt 16" descr="En bild som visar pryl, Elektronisk enhet, Mobiltelefon, person&#10;&#10;Automatiskt genererad beskrivning">
            <a:extLst>
              <a:ext uri="{FF2B5EF4-FFF2-40B4-BE49-F238E27FC236}">
                <a16:creationId xmlns:a16="http://schemas.microsoft.com/office/drawing/2014/main" id="{877B66B7-FCEA-7DF7-7B08-318F7D6CEA30}"/>
              </a:ext>
            </a:extLst>
          </p:cNvPr>
          <p:cNvPicPr>
            <a:picLocks noChangeAspect="1"/>
          </p:cNvPicPr>
          <p:nvPr/>
        </p:nvPicPr>
        <p:blipFill rotWithShape="1">
          <a:blip r:embed="rId3"/>
          <a:srcRect l="17875" t="-247" r="-109" b="-177"/>
          <a:stretch/>
        </p:blipFill>
        <p:spPr>
          <a:xfrm>
            <a:off x="7071218" y="3523580"/>
            <a:ext cx="2836244" cy="3337406"/>
          </a:xfrm>
          <a:prstGeom prst="rect">
            <a:avLst/>
          </a:prstGeom>
          <a:ln>
            <a:noFill/>
          </a:ln>
        </p:spPr>
      </p:pic>
      <p:pic>
        <p:nvPicPr>
          <p:cNvPr id="10" name="Bildobjekt 17" descr="En bild som visar mikrofon, Ljudutrustning, Elektronisk enhet&#10;&#10;Automatiskt genererad beskrivning">
            <a:extLst>
              <a:ext uri="{FF2B5EF4-FFF2-40B4-BE49-F238E27FC236}">
                <a16:creationId xmlns:a16="http://schemas.microsoft.com/office/drawing/2014/main" id="{5041FF66-77AF-8FE1-C04A-68E1245D57A4}"/>
              </a:ext>
            </a:extLst>
          </p:cNvPr>
          <p:cNvPicPr>
            <a:picLocks noChangeAspect="1"/>
          </p:cNvPicPr>
          <p:nvPr/>
        </p:nvPicPr>
        <p:blipFill rotWithShape="1">
          <a:blip r:embed="rId4"/>
          <a:srcRect l="17581" r="18979" b="1626"/>
          <a:stretch/>
        </p:blipFill>
        <p:spPr>
          <a:xfrm>
            <a:off x="5341166" y="2726280"/>
            <a:ext cx="1449065" cy="2277608"/>
          </a:xfrm>
          <a:prstGeom prst="rect">
            <a:avLst/>
          </a:prstGeom>
          <a:ln>
            <a:noFill/>
          </a:ln>
        </p:spPr>
      </p:pic>
    </p:spTree>
    <p:extLst>
      <p:ext uri="{BB962C8B-B14F-4D97-AF65-F5344CB8AC3E}">
        <p14:creationId xmlns:p14="http://schemas.microsoft.com/office/powerpoint/2010/main" val="3139271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11">
            <a:extLst>
              <a:ext uri="{FF2B5EF4-FFF2-40B4-BE49-F238E27FC236}">
                <a16:creationId xmlns:a16="http://schemas.microsoft.com/office/drawing/2014/main" id="{2D48E882-AFEA-2775-730F-B734D37B610F}"/>
              </a:ext>
            </a:extLst>
          </p:cNvPr>
          <p:cNvSpPr txBox="1"/>
          <p:nvPr/>
        </p:nvSpPr>
        <p:spPr>
          <a:xfrm>
            <a:off x="4628588" y="941471"/>
            <a:ext cx="4487346" cy="5638211"/>
          </a:xfrm>
          <a:prstGeom prst="rect">
            <a:avLst/>
          </a:prstGeom>
          <a:noFill/>
        </p:spPr>
        <p:txBody>
          <a:bodyPr wrap="square" lIns="74295" tIns="37148" rIns="74295" bIns="37148" rtlCol="0" anchor="t">
            <a:spAutoFit/>
          </a:bodyPr>
          <a:lstStyle/>
          <a:p>
            <a:endParaRPr lang="sv-SE" sz="1450" dirty="0">
              <a:solidFill>
                <a:srgbClr val="000000"/>
              </a:solidFill>
              <a:latin typeface="Lato"/>
            </a:endParaRPr>
          </a:p>
          <a:p>
            <a:pPr algn="l"/>
            <a:r>
              <a:rPr lang="sv-SE" sz="1950" b="1" dirty="0">
                <a:solidFill>
                  <a:srgbClr val="000000"/>
                </a:solidFill>
                <a:latin typeface="Lato Black"/>
                <a:ea typeface="Lato"/>
                <a:cs typeface="Lato"/>
              </a:rPr>
              <a:t>Stativ</a:t>
            </a:r>
          </a:p>
          <a:p>
            <a:pPr algn="l">
              <a:buFont typeface="Arial" panose="020B0604020202020204" pitchFamily="34" charset="0"/>
              <a:buChar char="•"/>
            </a:pPr>
            <a:endParaRPr lang="sv-SE" sz="1100" dirty="0">
              <a:solidFill>
                <a:srgbClr val="000000"/>
              </a:solidFill>
              <a:latin typeface="Lato"/>
            </a:endParaRPr>
          </a:p>
          <a:p>
            <a:pPr algn="l"/>
            <a:r>
              <a:rPr lang="sv-SE" sz="1200" dirty="0">
                <a:solidFill>
                  <a:srgbClr val="000000"/>
                </a:solidFill>
                <a:latin typeface="Lato Light"/>
                <a:ea typeface="+mn-lt"/>
                <a:cs typeface="+mn-lt"/>
              </a:rPr>
              <a:t>När du fotograferar eller spelar in material till din verksamhet, är ett stativ ett oumbärligt verktyg. Genom att investera i ett stativ kan du avsevärt förbättra kvaliteten på dina inspelningar och foton. Stativ ger stabilitet, flexibilitet och en mer professionell känsla till ditt material. </a:t>
            </a:r>
            <a:br>
              <a:rPr lang="sv-SE" sz="1200" dirty="0">
                <a:solidFill>
                  <a:srgbClr val="000000"/>
                </a:solidFill>
                <a:latin typeface="Lato Light"/>
                <a:ea typeface="+mn-lt"/>
                <a:cs typeface="+mn-lt"/>
              </a:rPr>
            </a:br>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Det finns många olika varianter på marknaden som både är billiga och enkla att använda:</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a:solidFill>
                  <a:srgbClr val="000000"/>
                </a:solidFill>
                <a:latin typeface="Lato Light"/>
                <a:ea typeface="+mn-lt"/>
                <a:cs typeface="+mn-lt"/>
              </a:rPr>
              <a:t>• Golvstativ är perfekta för inspelningar i full höjd. De är robusta, justerbara och portabla, och idealiska för en mängd olika situationer eftersom de är enkla att sätta upp och ta ner.</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a:solidFill>
                  <a:srgbClr val="000000"/>
                </a:solidFill>
                <a:latin typeface="Lato Light"/>
                <a:ea typeface="+mn-lt"/>
                <a:cs typeface="+mn-lt"/>
              </a:rPr>
              <a:t>• Bordsstativ är kompakta och perfekta för mindre utrymmen och närbilder. De är användbara för produktfotografering och videoinspelningar vid ett bord.</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a:solidFill>
                  <a:srgbClr val="000000"/>
                </a:solidFill>
                <a:latin typeface="Lato Light"/>
                <a:ea typeface="+mn-lt"/>
                <a:cs typeface="+mn-lt"/>
              </a:rPr>
              <a:t>• Flexibla stativ, som </a:t>
            </a:r>
            <a:r>
              <a:rPr lang="sv-SE" sz="1200" dirty="0" err="1">
                <a:solidFill>
                  <a:srgbClr val="000000"/>
                </a:solidFill>
                <a:latin typeface="Lato Light"/>
                <a:ea typeface="+mn-lt"/>
                <a:cs typeface="+mn-lt"/>
              </a:rPr>
              <a:t>Joby</a:t>
            </a:r>
            <a:r>
              <a:rPr lang="sv-SE" sz="1200" dirty="0">
                <a:solidFill>
                  <a:srgbClr val="000000"/>
                </a:solidFill>
                <a:latin typeface="Lato Light"/>
                <a:ea typeface="+mn-lt"/>
                <a:cs typeface="+mn-lt"/>
              </a:rPr>
              <a:t> Grip till höger, </a:t>
            </a:r>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kan hålla mobiltelefoner och små enheter. </a:t>
            </a:r>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Deras ben kan böjas och fästas på nästan </a:t>
            </a:r>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vilken yta som helst, vilket ger maximal </a:t>
            </a:r>
          </a:p>
          <a:p>
            <a:pPr algn="l"/>
            <a:r>
              <a:rPr lang="sv-SE" sz="1200" dirty="0">
                <a:solidFill>
                  <a:srgbClr val="000000"/>
                </a:solidFill>
                <a:latin typeface="Lato Light"/>
                <a:ea typeface="+mn-lt"/>
                <a:cs typeface="+mn-lt"/>
              </a:rPr>
              <a:t>flexibilitet och kreativitet. De är dessutom </a:t>
            </a:r>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små, lätta och portabla, vilket gör dem </a:t>
            </a:r>
            <a:br>
              <a:rPr lang="sv-SE" sz="1200" dirty="0">
                <a:solidFill>
                  <a:srgbClr val="000000"/>
                </a:solidFill>
                <a:latin typeface="Lato Light"/>
                <a:ea typeface="+mn-lt"/>
                <a:cs typeface="+mn-lt"/>
              </a:rPr>
            </a:br>
            <a:r>
              <a:rPr lang="sv-SE" sz="1200" dirty="0">
                <a:solidFill>
                  <a:srgbClr val="000000"/>
                </a:solidFill>
                <a:latin typeface="Lato Light"/>
                <a:ea typeface="+mn-lt"/>
                <a:cs typeface="+mn-lt"/>
              </a:rPr>
              <a:t>perfekta för inspelningar på språng.</a:t>
            </a:r>
            <a:endParaRPr lang="sv-SE" sz="1200" dirty="0">
              <a:solidFill>
                <a:srgbClr val="000000"/>
              </a:solidFill>
              <a:latin typeface="Lato Light"/>
            </a:endParaRPr>
          </a:p>
          <a:p>
            <a:pPr algn="l"/>
            <a:endParaRPr lang="sv-SE" sz="1600" dirty="0">
              <a:solidFill>
                <a:srgbClr val="000000"/>
              </a:solidFill>
            </a:endParaRPr>
          </a:p>
        </p:txBody>
      </p:sp>
      <p:pic>
        <p:nvPicPr>
          <p:cNvPr id="6" name="RISE_BLACK.png" descr="RISE_BLACK.png">
            <a:extLst>
              <a:ext uri="{FF2B5EF4-FFF2-40B4-BE49-F238E27FC236}">
                <a16:creationId xmlns:a16="http://schemas.microsoft.com/office/drawing/2014/main" id="{CB339229-E6BE-7E98-650F-988F0C8AA30F}"/>
              </a:ext>
            </a:extLst>
          </p:cNvPr>
          <p:cNvPicPr>
            <a:picLocks noChangeAspect="1"/>
          </p:cNvPicPr>
          <p:nvPr/>
        </p:nvPicPr>
        <p:blipFill>
          <a:blip r:embed="rId2"/>
          <a:stretch>
            <a:fillRect/>
          </a:stretch>
        </p:blipFill>
        <p:spPr>
          <a:xfrm>
            <a:off x="9255436" y="6202394"/>
            <a:ext cx="342213" cy="438332"/>
          </a:xfrm>
          <a:prstGeom prst="rect">
            <a:avLst/>
          </a:prstGeom>
          <a:ln w="12700">
            <a:miter lim="400000"/>
          </a:ln>
        </p:spPr>
      </p:pic>
      <p:sp>
        <p:nvSpPr>
          <p:cNvPr id="8" name="Rektangel">
            <a:extLst>
              <a:ext uri="{FF2B5EF4-FFF2-40B4-BE49-F238E27FC236}">
                <a16:creationId xmlns:a16="http://schemas.microsoft.com/office/drawing/2014/main" id="{90D338F8-D9E9-0E16-B930-D0B38C7F9118}"/>
              </a:ext>
            </a:extLst>
          </p:cNvPr>
          <p:cNvSpPr/>
          <p:nvPr/>
        </p:nvSpPr>
        <p:spPr>
          <a:xfrm>
            <a:off x="345177" y="0"/>
            <a:ext cx="1121838" cy="945070"/>
          </a:xfrm>
          <a:prstGeom prst="rect">
            <a:avLst/>
          </a:prstGeom>
          <a:solidFill>
            <a:srgbClr val="FBC0D0"/>
          </a:solidFill>
          <a:ln w="12700">
            <a:miter lim="400000"/>
          </a:ln>
        </p:spPr>
        <p:txBody>
          <a:bodyPr lIns="20638" tIns="20638" rIns="20638" bIns="20638" anchor="ctr"/>
          <a:lstStyle/>
          <a:p>
            <a:pPr defTabSz="335401">
              <a:defRPr sz="3200">
                <a:solidFill>
                  <a:srgbClr val="FFFFFF"/>
                </a:solidFill>
                <a:latin typeface="Helvetica Neue Medium"/>
                <a:ea typeface="Helvetica Neue Medium"/>
                <a:cs typeface="Helvetica Neue Medium"/>
                <a:sym typeface="Helvetica Neue Medium"/>
              </a:defRPr>
            </a:pPr>
            <a:endParaRPr sz="1300"/>
          </a:p>
        </p:txBody>
      </p:sp>
      <p:sp>
        <p:nvSpPr>
          <p:cNvPr id="10" name="Hur skapar jag och läser av QR-koder">
            <a:extLst>
              <a:ext uri="{FF2B5EF4-FFF2-40B4-BE49-F238E27FC236}">
                <a16:creationId xmlns:a16="http://schemas.microsoft.com/office/drawing/2014/main" id="{E94FAC34-975B-D0AF-774D-DD70E8CE2126}"/>
              </a:ext>
            </a:extLst>
          </p:cNvPr>
          <p:cNvSpPr txBox="1"/>
          <p:nvPr/>
        </p:nvSpPr>
        <p:spPr>
          <a:xfrm>
            <a:off x="652020" y="376040"/>
            <a:ext cx="5696255" cy="4110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0638" tIns="20638" rIns="20638" bIns="20638" anchor="ctr">
            <a:spAutoFit/>
          </a:bodyPr>
          <a:lstStyle>
            <a:lvl1pPr algn="l">
              <a:defRPr sz="5000">
                <a:solidFill>
                  <a:srgbClr val="000000"/>
                </a:solidFill>
                <a:latin typeface="Code Pro Bold"/>
                <a:ea typeface="Code Pro Bold"/>
                <a:cs typeface="Code Pro Bold"/>
                <a:sym typeface="Code Pro Bold"/>
              </a:defRPr>
            </a:lvl1pPr>
          </a:lstStyle>
          <a:p>
            <a:r>
              <a:rPr lang="sv-SE" sz="2400"/>
              <a:t>Tips på teknik</a:t>
            </a:r>
            <a:endParaRPr sz="2400"/>
          </a:p>
        </p:txBody>
      </p:sp>
      <p:pic>
        <p:nvPicPr>
          <p:cNvPr id="7" name="Picture 6" descr="A black tripod with a camera lens&#10;&#10;Description automatically generated">
            <a:extLst>
              <a:ext uri="{FF2B5EF4-FFF2-40B4-BE49-F238E27FC236}">
                <a16:creationId xmlns:a16="http://schemas.microsoft.com/office/drawing/2014/main" id="{58A51EFF-900F-9BA8-681E-A24F9D99C232}"/>
              </a:ext>
            </a:extLst>
          </p:cNvPr>
          <p:cNvPicPr>
            <a:picLocks noChangeAspect="1"/>
          </p:cNvPicPr>
          <p:nvPr/>
        </p:nvPicPr>
        <p:blipFill rotWithShape="1">
          <a:blip r:embed="rId3"/>
          <a:srcRect l="5557" t="393" r="6200" b="1579"/>
          <a:stretch/>
        </p:blipFill>
        <p:spPr>
          <a:xfrm>
            <a:off x="651154" y="1439556"/>
            <a:ext cx="3392173" cy="4830657"/>
          </a:xfrm>
          <a:prstGeom prst="rect">
            <a:avLst/>
          </a:prstGeom>
        </p:spPr>
      </p:pic>
      <p:pic>
        <p:nvPicPr>
          <p:cNvPr id="9" name="Bildobjekt 20" descr="En bild som visar trefot&#10;&#10;Automatiskt genererad beskrivning">
            <a:extLst>
              <a:ext uri="{FF2B5EF4-FFF2-40B4-BE49-F238E27FC236}">
                <a16:creationId xmlns:a16="http://schemas.microsoft.com/office/drawing/2014/main" id="{19AB23FD-3BC9-2673-1BCE-23B9AE8F6FD4}"/>
              </a:ext>
            </a:extLst>
          </p:cNvPr>
          <p:cNvPicPr>
            <a:picLocks noChangeAspect="1"/>
          </p:cNvPicPr>
          <p:nvPr/>
        </p:nvPicPr>
        <p:blipFill rotWithShape="1">
          <a:blip r:embed="rId4"/>
          <a:srcRect t="-54" r="359" b="3759"/>
          <a:stretch/>
        </p:blipFill>
        <p:spPr>
          <a:xfrm>
            <a:off x="7543042" y="4564837"/>
            <a:ext cx="1640278" cy="1842485"/>
          </a:xfrm>
          <a:prstGeom prst="rect">
            <a:avLst/>
          </a:prstGeom>
          <a:ln>
            <a:noFill/>
          </a:ln>
        </p:spPr>
      </p:pic>
    </p:spTree>
    <p:extLst>
      <p:ext uri="{BB962C8B-B14F-4D97-AF65-F5344CB8AC3E}">
        <p14:creationId xmlns:p14="http://schemas.microsoft.com/office/powerpoint/2010/main" val="343267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11">
            <a:extLst>
              <a:ext uri="{FF2B5EF4-FFF2-40B4-BE49-F238E27FC236}">
                <a16:creationId xmlns:a16="http://schemas.microsoft.com/office/drawing/2014/main" id="{2D48E882-AFEA-2775-730F-B734D37B610F}"/>
              </a:ext>
            </a:extLst>
          </p:cNvPr>
          <p:cNvSpPr txBox="1"/>
          <p:nvPr/>
        </p:nvSpPr>
        <p:spPr>
          <a:xfrm>
            <a:off x="5743743" y="1424052"/>
            <a:ext cx="3391683" cy="4407874"/>
          </a:xfrm>
          <a:prstGeom prst="rect">
            <a:avLst/>
          </a:prstGeom>
          <a:noFill/>
        </p:spPr>
        <p:txBody>
          <a:bodyPr wrap="square" lIns="74295" tIns="37148" rIns="74295" bIns="37148" rtlCol="0" anchor="t">
            <a:spAutoFit/>
          </a:bodyPr>
          <a:lstStyle/>
          <a:p>
            <a:pPr algn="l"/>
            <a:r>
              <a:rPr lang="sv-SE" sz="1400" dirty="0">
                <a:latin typeface="Helvetica Neue"/>
                <a:ea typeface="+mn-lt"/>
                <a:cs typeface="+mn-lt"/>
              </a:rPr>
              <a:t>En </a:t>
            </a:r>
            <a:r>
              <a:rPr lang="sv-SE" sz="1400" dirty="0" err="1">
                <a:latin typeface="Helvetica Neue"/>
                <a:ea typeface="+mn-lt"/>
                <a:cs typeface="+mn-lt"/>
              </a:rPr>
              <a:t>selfiepinne</a:t>
            </a:r>
            <a:r>
              <a:rPr lang="sv-SE" sz="1400" dirty="0">
                <a:latin typeface="Helvetica Neue"/>
                <a:ea typeface="+mn-lt"/>
                <a:cs typeface="+mn-lt"/>
              </a:rPr>
              <a:t> kan exempelvis användas för att skapa engagerande guider:</a:t>
            </a:r>
            <a:endParaRPr lang="sv-SE" sz="1400" dirty="0">
              <a:latin typeface="Helvetica Neue"/>
            </a:endParaRPr>
          </a:p>
          <a:p>
            <a:pPr algn="l"/>
            <a:endParaRPr lang="sv-SE" sz="1200" dirty="0">
              <a:latin typeface="Helvetica Neue"/>
            </a:endParaRPr>
          </a:p>
          <a:p>
            <a:pPr marL="285750" indent="-285750" algn="l">
              <a:buFont typeface="Arial"/>
              <a:buChar char="•"/>
            </a:pPr>
            <a:r>
              <a:rPr lang="sv-SE" sz="1100" dirty="0">
                <a:latin typeface="Helvetica Neue"/>
                <a:ea typeface="+mn-lt"/>
                <a:cs typeface="+mn-lt"/>
              </a:rPr>
              <a:t>Gör virtuella rundturer. Filmade rundvandringar med bredare vinklar ger en bättre överblick och känslan av att vara på plats.</a:t>
            </a:r>
            <a:br>
              <a:rPr lang="sv-SE" sz="1100" dirty="0">
                <a:latin typeface="Helvetica Neue"/>
                <a:ea typeface="+mn-lt"/>
                <a:cs typeface="+mn-lt"/>
              </a:rPr>
            </a:br>
            <a:endParaRPr lang="sv-SE" sz="1100" dirty="0">
              <a:latin typeface="Helvetica Neue"/>
            </a:endParaRPr>
          </a:p>
          <a:p>
            <a:pPr marL="285750" indent="-285750" algn="l">
              <a:buFont typeface="Arial"/>
              <a:buChar char="•"/>
            </a:pPr>
            <a:r>
              <a:rPr lang="sv-SE" sz="1100" dirty="0">
                <a:latin typeface="Helvetica Neue"/>
                <a:ea typeface="+mn-lt"/>
                <a:cs typeface="+mn-lt"/>
              </a:rPr>
              <a:t>Spela  in personliga videohälsningar som välkomstmeddelanden, instruktioner eller speciella meddelanden om evenemang och erbjudanden.</a:t>
            </a:r>
            <a:br>
              <a:rPr lang="sv-SE" sz="1100" dirty="0">
                <a:latin typeface="Helvetica Neue"/>
                <a:ea typeface="+mn-lt"/>
                <a:cs typeface="+mn-lt"/>
              </a:rPr>
            </a:br>
            <a:endParaRPr lang="sv-SE" sz="1100" dirty="0">
              <a:latin typeface="Helvetica Neue"/>
            </a:endParaRPr>
          </a:p>
          <a:p>
            <a:pPr marL="285750" indent="-285750" algn="l">
              <a:buFont typeface="Arial"/>
              <a:buChar char="•"/>
            </a:pPr>
            <a:r>
              <a:rPr lang="sv-SE" sz="1100" dirty="0">
                <a:latin typeface="Helvetica Neue"/>
                <a:ea typeface="+mn-lt"/>
                <a:cs typeface="+mn-lt"/>
              </a:rPr>
              <a:t>Live-</a:t>
            </a:r>
            <a:r>
              <a:rPr lang="sv-SE" sz="1100" dirty="0" err="1">
                <a:latin typeface="Helvetica Neue"/>
                <a:ea typeface="+mn-lt"/>
                <a:cs typeface="+mn-lt"/>
              </a:rPr>
              <a:t>streama</a:t>
            </a:r>
            <a:r>
              <a:rPr lang="sv-SE" sz="1100" dirty="0">
                <a:latin typeface="Helvetica Neue"/>
                <a:ea typeface="+mn-lt"/>
                <a:cs typeface="+mn-lt"/>
              </a:rPr>
              <a:t> guidade turer och evenemang. </a:t>
            </a:r>
            <a:br>
              <a:rPr lang="sv-SE" sz="1100" dirty="0">
                <a:latin typeface="Helvetica Neue"/>
                <a:ea typeface="+mn-lt"/>
                <a:cs typeface="+mn-lt"/>
              </a:rPr>
            </a:br>
            <a:endParaRPr lang="sv-SE" sz="1100" dirty="0">
              <a:latin typeface="Helvetica Neue"/>
            </a:endParaRPr>
          </a:p>
          <a:p>
            <a:pPr marL="285750" indent="-285750" algn="l">
              <a:buFont typeface="Arial"/>
              <a:buChar char="•"/>
            </a:pPr>
            <a:r>
              <a:rPr lang="sv-SE" sz="1100" dirty="0">
                <a:latin typeface="Helvetica Neue"/>
                <a:ea typeface="+mn-lt"/>
                <a:cs typeface="+mn-lt"/>
              </a:rPr>
              <a:t>Ge detaljerade visningar av erbjudanden, föremål eller annat på besöksmålet.</a:t>
            </a:r>
            <a:br>
              <a:rPr lang="sv-SE" sz="1100" dirty="0">
                <a:latin typeface="Helvetica Neue"/>
                <a:ea typeface="+mn-lt"/>
                <a:cs typeface="+mn-lt"/>
              </a:rPr>
            </a:br>
            <a:endParaRPr lang="sv-SE" sz="1100" dirty="0">
              <a:latin typeface="Helvetica Neue"/>
              <a:ea typeface="+mn-lt"/>
              <a:cs typeface="+mn-lt"/>
            </a:endParaRPr>
          </a:p>
          <a:p>
            <a:pPr marL="285750" indent="-285750" algn="l">
              <a:buFont typeface="Arial"/>
              <a:buChar char="•"/>
            </a:pPr>
            <a:r>
              <a:rPr lang="sv-SE" sz="1100" dirty="0">
                <a:latin typeface="Helvetica Neue"/>
                <a:ea typeface="+mn-lt"/>
                <a:cs typeface="+mn-lt"/>
              </a:rPr>
              <a:t>Skapa guider för interaktiva naturstigar genom att filma en promenad och visa olika växter, djur, landmärken etc.</a:t>
            </a:r>
            <a:br>
              <a:rPr lang="sv-SE" sz="1100" dirty="0">
                <a:latin typeface="Helvetica Neue"/>
                <a:ea typeface="+mn-lt"/>
                <a:cs typeface="+mn-lt"/>
              </a:rPr>
            </a:br>
            <a:endParaRPr lang="sv-SE" sz="1100" dirty="0">
              <a:latin typeface="Helvetica Neue"/>
              <a:ea typeface="+mn-lt"/>
              <a:cs typeface="+mn-lt"/>
            </a:endParaRPr>
          </a:p>
          <a:p>
            <a:pPr marL="285750" indent="-285750" algn="l">
              <a:buFont typeface="Arial"/>
              <a:buChar char="•"/>
            </a:pPr>
            <a:r>
              <a:rPr lang="sv-SE" sz="1100" dirty="0">
                <a:latin typeface="Helvetica Neue"/>
                <a:ea typeface="+mn-lt"/>
                <a:cs typeface="+mn-lt"/>
              </a:rPr>
              <a:t>Filma förberedelser och dagliga aktiviteter, för att ge besökarna en unik inblick "</a:t>
            </a:r>
            <a:r>
              <a:rPr lang="sv-SE" sz="1100" err="1">
                <a:latin typeface="Helvetica Neue"/>
                <a:ea typeface="+mn-lt"/>
                <a:cs typeface="+mn-lt"/>
              </a:rPr>
              <a:t>behind</a:t>
            </a:r>
            <a:r>
              <a:rPr lang="sv-SE" sz="1100" dirty="0">
                <a:latin typeface="Helvetica Neue"/>
                <a:ea typeface="+mn-lt"/>
                <a:cs typeface="+mn-lt"/>
              </a:rPr>
              <a:t>-the-</a:t>
            </a:r>
            <a:r>
              <a:rPr lang="sv-SE" sz="1100" err="1">
                <a:latin typeface="Helvetica Neue"/>
                <a:ea typeface="+mn-lt"/>
                <a:cs typeface="+mn-lt"/>
              </a:rPr>
              <a:t>scenes</a:t>
            </a:r>
            <a:r>
              <a:rPr lang="sv-SE" sz="1100" dirty="0">
                <a:latin typeface="Helvetica Neue"/>
                <a:ea typeface="+mn-lt"/>
                <a:cs typeface="+mn-lt"/>
              </a:rPr>
              <a:t>".</a:t>
            </a:r>
            <a:endParaRPr lang="sv-SE" sz="1100">
              <a:latin typeface="Helvetica Neue"/>
              <a:ea typeface="+mn-lt"/>
              <a:cs typeface="+mn-lt"/>
            </a:endParaRPr>
          </a:p>
          <a:p>
            <a:pPr algn="l"/>
            <a:endParaRPr lang="sv-SE">
              <a:latin typeface="Helvetica Neue"/>
            </a:endParaRPr>
          </a:p>
        </p:txBody>
      </p:sp>
      <p:pic>
        <p:nvPicPr>
          <p:cNvPr id="6" name="RISE_BLACK.png" descr="RISE_BLACK.png">
            <a:extLst>
              <a:ext uri="{FF2B5EF4-FFF2-40B4-BE49-F238E27FC236}">
                <a16:creationId xmlns:a16="http://schemas.microsoft.com/office/drawing/2014/main" id="{CB339229-E6BE-7E98-650F-988F0C8AA30F}"/>
              </a:ext>
            </a:extLst>
          </p:cNvPr>
          <p:cNvPicPr>
            <a:picLocks noChangeAspect="1"/>
          </p:cNvPicPr>
          <p:nvPr/>
        </p:nvPicPr>
        <p:blipFill>
          <a:blip r:embed="rId2"/>
          <a:stretch>
            <a:fillRect/>
          </a:stretch>
        </p:blipFill>
        <p:spPr>
          <a:xfrm>
            <a:off x="9255436" y="6202394"/>
            <a:ext cx="342213" cy="438332"/>
          </a:xfrm>
          <a:prstGeom prst="rect">
            <a:avLst/>
          </a:prstGeom>
          <a:ln w="12700">
            <a:miter lim="400000"/>
          </a:ln>
        </p:spPr>
      </p:pic>
      <p:sp>
        <p:nvSpPr>
          <p:cNvPr id="8" name="Rektangel">
            <a:extLst>
              <a:ext uri="{FF2B5EF4-FFF2-40B4-BE49-F238E27FC236}">
                <a16:creationId xmlns:a16="http://schemas.microsoft.com/office/drawing/2014/main" id="{90D338F8-D9E9-0E16-B930-D0B38C7F9118}"/>
              </a:ext>
            </a:extLst>
          </p:cNvPr>
          <p:cNvSpPr/>
          <p:nvPr/>
        </p:nvSpPr>
        <p:spPr>
          <a:xfrm>
            <a:off x="345177" y="0"/>
            <a:ext cx="1121838" cy="945070"/>
          </a:xfrm>
          <a:prstGeom prst="rect">
            <a:avLst/>
          </a:prstGeom>
          <a:solidFill>
            <a:srgbClr val="FBC0D0"/>
          </a:solidFill>
          <a:ln w="12700">
            <a:miter lim="400000"/>
          </a:ln>
        </p:spPr>
        <p:txBody>
          <a:bodyPr lIns="20638" tIns="20638" rIns="20638" bIns="20638" anchor="ctr"/>
          <a:lstStyle/>
          <a:p>
            <a:pPr defTabSz="335401">
              <a:defRPr sz="3200">
                <a:solidFill>
                  <a:srgbClr val="FFFFFF"/>
                </a:solidFill>
                <a:latin typeface="Helvetica Neue Medium"/>
                <a:ea typeface="Helvetica Neue Medium"/>
                <a:cs typeface="Helvetica Neue Medium"/>
                <a:sym typeface="Helvetica Neue Medium"/>
              </a:defRPr>
            </a:pPr>
            <a:endParaRPr sz="1300"/>
          </a:p>
        </p:txBody>
      </p:sp>
      <p:sp>
        <p:nvSpPr>
          <p:cNvPr id="10" name="Hur skapar jag och läser av QR-koder">
            <a:extLst>
              <a:ext uri="{FF2B5EF4-FFF2-40B4-BE49-F238E27FC236}">
                <a16:creationId xmlns:a16="http://schemas.microsoft.com/office/drawing/2014/main" id="{E94FAC34-975B-D0AF-774D-DD70E8CE2126}"/>
              </a:ext>
            </a:extLst>
          </p:cNvPr>
          <p:cNvSpPr txBox="1"/>
          <p:nvPr/>
        </p:nvSpPr>
        <p:spPr>
          <a:xfrm>
            <a:off x="652020" y="376040"/>
            <a:ext cx="2330196" cy="411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638" tIns="20638" rIns="20638" bIns="20638" anchor="ctr">
            <a:spAutoFit/>
          </a:bodyPr>
          <a:lstStyle>
            <a:lvl1pPr algn="l">
              <a:defRPr sz="5000">
                <a:solidFill>
                  <a:srgbClr val="000000"/>
                </a:solidFill>
                <a:latin typeface="Code Pro Bold"/>
                <a:ea typeface="Code Pro Bold"/>
                <a:cs typeface="Code Pro Bold"/>
                <a:sym typeface="Code Pro Bold"/>
              </a:defRPr>
            </a:lvl1pPr>
          </a:lstStyle>
          <a:p>
            <a:r>
              <a:rPr lang="sv-SE" sz="2400"/>
              <a:t>Tips på teknik</a:t>
            </a:r>
            <a:endParaRPr sz="2400"/>
          </a:p>
        </p:txBody>
      </p:sp>
      <p:sp>
        <p:nvSpPr>
          <p:cNvPr id="2" name="textruta 11">
            <a:extLst>
              <a:ext uri="{FF2B5EF4-FFF2-40B4-BE49-F238E27FC236}">
                <a16:creationId xmlns:a16="http://schemas.microsoft.com/office/drawing/2014/main" id="{32B72C36-4134-7161-CCBF-DFB8583C5EBC}"/>
              </a:ext>
            </a:extLst>
          </p:cNvPr>
          <p:cNvSpPr txBox="1"/>
          <p:nvPr/>
        </p:nvSpPr>
        <p:spPr>
          <a:xfrm>
            <a:off x="650658" y="1141877"/>
            <a:ext cx="4613301" cy="2804680"/>
          </a:xfrm>
          <a:prstGeom prst="rect">
            <a:avLst/>
          </a:prstGeom>
          <a:noFill/>
        </p:spPr>
        <p:txBody>
          <a:bodyPr wrap="square" lIns="74295" tIns="37148" rIns="74295" bIns="37148" rtlCol="0" anchor="t">
            <a:spAutoFit/>
          </a:bodyPr>
          <a:lstStyle/>
          <a:p>
            <a:endParaRPr lang="sv-SE" sz="1450" dirty="0">
              <a:solidFill>
                <a:srgbClr val="000000"/>
              </a:solidFill>
              <a:latin typeface="Lato"/>
            </a:endParaRPr>
          </a:p>
          <a:p>
            <a:pPr algn="l"/>
            <a:r>
              <a:rPr lang="sv-SE" sz="1950" b="1" dirty="0" err="1">
                <a:solidFill>
                  <a:srgbClr val="000000"/>
                </a:solidFill>
                <a:latin typeface="Lato Black"/>
                <a:ea typeface="Lato"/>
                <a:cs typeface="Lato"/>
              </a:rPr>
              <a:t>Selfiepinne</a:t>
            </a:r>
            <a:endParaRPr lang="sv-SE" sz="1950" b="1">
              <a:solidFill>
                <a:srgbClr val="000000"/>
              </a:solidFill>
              <a:latin typeface="Lato Black"/>
              <a:ea typeface="Lato"/>
              <a:cs typeface="Lato"/>
            </a:endParaRPr>
          </a:p>
          <a:p>
            <a:pPr algn="l">
              <a:buFont typeface="Arial" panose="020B0604020202020204" pitchFamily="34" charset="0"/>
              <a:buChar char="•"/>
            </a:pPr>
            <a:endParaRPr lang="sv-SE" sz="1100" dirty="0">
              <a:solidFill>
                <a:srgbClr val="000000"/>
              </a:solidFill>
              <a:latin typeface="Lato"/>
            </a:endParaRPr>
          </a:p>
          <a:p>
            <a:pPr algn="l"/>
            <a:r>
              <a:rPr lang="sv-SE" sz="1200" dirty="0" err="1">
                <a:solidFill>
                  <a:srgbClr val="000000"/>
                </a:solidFill>
                <a:latin typeface="Lato Light"/>
                <a:ea typeface="+mn-lt"/>
                <a:cs typeface="+mn-lt"/>
              </a:rPr>
              <a:t>Selfiesticks</a:t>
            </a:r>
            <a:r>
              <a:rPr lang="sv-SE" sz="1200" dirty="0">
                <a:solidFill>
                  <a:srgbClr val="000000"/>
                </a:solidFill>
                <a:latin typeface="Lato Light"/>
                <a:ea typeface="+mn-lt"/>
                <a:cs typeface="+mn-lt"/>
              </a:rPr>
              <a:t>, eller </a:t>
            </a:r>
            <a:r>
              <a:rPr lang="sv-SE" sz="1200" dirty="0" err="1">
                <a:solidFill>
                  <a:srgbClr val="000000"/>
                </a:solidFill>
                <a:latin typeface="Lato Light"/>
                <a:ea typeface="+mn-lt"/>
                <a:cs typeface="+mn-lt"/>
              </a:rPr>
              <a:t>selfiepinnar</a:t>
            </a:r>
            <a:r>
              <a:rPr lang="sv-SE" sz="1200" dirty="0">
                <a:solidFill>
                  <a:srgbClr val="000000"/>
                </a:solidFill>
                <a:latin typeface="Lato Light"/>
                <a:ea typeface="+mn-lt"/>
                <a:cs typeface="+mn-lt"/>
              </a:rPr>
              <a:t>, är utmärkta och enkla att använda för att ta bättre bilder och videor med en mobiltelefon. En </a:t>
            </a:r>
            <a:r>
              <a:rPr lang="sv-SE" sz="1200" dirty="0" err="1">
                <a:solidFill>
                  <a:srgbClr val="000000"/>
                </a:solidFill>
                <a:latin typeface="Lato Light"/>
                <a:ea typeface="+mn-lt"/>
                <a:cs typeface="+mn-lt"/>
              </a:rPr>
              <a:t>selfiestick</a:t>
            </a:r>
            <a:r>
              <a:rPr lang="sv-SE" sz="1200" dirty="0">
                <a:solidFill>
                  <a:srgbClr val="000000"/>
                </a:solidFill>
                <a:latin typeface="Lato Light"/>
                <a:ea typeface="+mn-lt"/>
                <a:cs typeface="+mn-lt"/>
              </a:rPr>
              <a:t> ger stabilitet, vilket minskar skakningar och suddighet. Den är enkel att justera för den perfekta vinkeln, vilket ger större vidvinkel.</a:t>
            </a:r>
          </a:p>
          <a:p>
            <a:pPr algn="l"/>
            <a:br>
              <a:rPr lang="sv-SE" sz="1200" dirty="0">
                <a:solidFill>
                  <a:srgbClr val="000000"/>
                </a:solidFill>
                <a:latin typeface="Lato Light"/>
                <a:ea typeface="+mn-lt"/>
                <a:cs typeface="+mn-lt"/>
              </a:rPr>
            </a:br>
            <a:r>
              <a:rPr lang="sv-SE" sz="1200" dirty="0" err="1">
                <a:solidFill>
                  <a:srgbClr val="000000"/>
                </a:solidFill>
                <a:latin typeface="Lato Light"/>
                <a:ea typeface="+mn-lt"/>
                <a:cs typeface="+mn-lt"/>
              </a:rPr>
              <a:t>Selfiesticks</a:t>
            </a:r>
            <a:r>
              <a:rPr lang="sv-SE" sz="1200" dirty="0">
                <a:solidFill>
                  <a:srgbClr val="000000"/>
                </a:solidFill>
                <a:latin typeface="Lato Light"/>
                <a:ea typeface="+mn-lt"/>
                <a:cs typeface="+mn-lt"/>
              </a:rPr>
              <a:t> finns i många prisklasser och modeller:</a:t>
            </a:r>
            <a:br>
              <a:rPr lang="sv-SE" sz="1200" dirty="0">
                <a:solidFill>
                  <a:srgbClr val="000000"/>
                </a:solidFill>
                <a:latin typeface="Lato Light"/>
                <a:ea typeface="+mn-lt"/>
                <a:cs typeface="+mn-lt"/>
              </a:rPr>
            </a:br>
            <a:endParaRPr lang="sv-SE" sz="1200" dirty="0">
              <a:solidFill>
                <a:srgbClr val="000000"/>
              </a:solidFill>
              <a:latin typeface="Lato Light"/>
              <a:ea typeface="+mn-lt"/>
              <a:cs typeface="+mn-lt"/>
            </a:endParaRPr>
          </a:p>
          <a:p>
            <a:pPr marL="171450" indent="-171450" algn="l">
              <a:buFont typeface="Arial"/>
              <a:buChar char="•"/>
            </a:pPr>
            <a:r>
              <a:rPr lang="sv-SE" sz="1200" dirty="0">
                <a:solidFill>
                  <a:srgbClr val="000000"/>
                </a:solidFill>
                <a:latin typeface="Lato Light"/>
                <a:ea typeface="+mn-lt"/>
                <a:cs typeface="+mn-lt"/>
              </a:rPr>
              <a:t>Enkla och teleskopiska </a:t>
            </a:r>
            <a:r>
              <a:rPr lang="sv-SE" sz="1200" dirty="0" err="1">
                <a:solidFill>
                  <a:srgbClr val="000000"/>
                </a:solidFill>
                <a:latin typeface="Lato Light"/>
                <a:ea typeface="+mn-lt"/>
                <a:cs typeface="+mn-lt"/>
              </a:rPr>
              <a:t>selfiesticks</a:t>
            </a:r>
            <a:r>
              <a:rPr lang="sv-SE" sz="1200" dirty="0">
                <a:solidFill>
                  <a:srgbClr val="000000"/>
                </a:solidFill>
                <a:latin typeface="Lato Light"/>
                <a:ea typeface="+mn-lt"/>
                <a:cs typeface="+mn-lt"/>
              </a:rPr>
              <a:t> är billiga, lätta och justerbara.</a:t>
            </a:r>
          </a:p>
          <a:p>
            <a:pPr marL="171450" indent="-171450" algn="l">
              <a:buFont typeface="Arial"/>
              <a:buChar char="•"/>
            </a:pPr>
            <a:r>
              <a:rPr lang="sv-SE" sz="1200" dirty="0">
                <a:solidFill>
                  <a:srgbClr val="000000"/>
                </a:solidFill>
                <a:latin typeface="Lato Light"/>
                <a:ea typeface="+mn-lt"/>
                <a:cs typeface="+mn-lt"/>
              </a:rPr>
              <a:t>Bluetooth </a:t>
            </a:r>
            <a:r>
              <a:rPr lang="sv-SE" sz="1200" dirty="0" err="1">
                <a:solidFill>
                  <a:srgbClr val="000000"/>
                </a:solidFill>
                <a:latin typeface="Lato Light"/>
                <a:ea typeface="+mn-lt"/>
                <a:cs typeface="+mn-lt"/>
              </a:rPr>
              <a:t>selfiesticks</a:t>
            </a:r>
            <a:r>
              <a:rPr lang="sv-SE" sz="1200" dirty="0">
                <a:solidFill>
                  <a:srgbClr val="000000"/>
                </a:solidFill>
                <a:latin typeface="Lato Light"/>
                <a:ea typeface="+mn-lt"/>
                <a:cs typeface="+mn-lt"/>
              </a:rPr>
              <a:t> har inbyggd </a:t>
            </a:r>
            <a:r>
              <a:rPr lang="sv-SE" sz="1200" dirty="0" err="1">
                <a:solidFill>
                  <a:srgbClr val="000000"/>
                </a:solidFill>
                <a:latin typeface="Lato Light"/>
                <a:ea typeface="+mn-lt"/>
                <a:cs typeface="+mn-lt"/>
              </a:rPr>
              <a:t>bluetooth</a:t>
            </a:r>
            <a:r>
              <a:rPr lang="sv-SE" sz="1200" dirty="0">
                <a:solidFill>
                  <a:srgbClr val="000000"/>
                </a:solidFill>
                <a:latin typeface="Lato Light"/>
                <a:ea typeface="+mn-lt"/>
                <a:cs typeface="+mn-lt"/>
              </a:rPr>
              <a:t> och fjärrutlösare.</a:t>
            </a:r>
          </a:p>
          <a:p>
            <a:pPr marL="171450" indent="-171450" algn="l">
              <a:buFont typeface="Arial"/>
              <a:buChar char="•"/>
            </a:pPr>
            <a:r>
              <a:rPr lang="sv-SE" sz="1200" dirty="0">
                <a:solidFill>
                  <a:srgbClr val="000000"/>
                </a:solidFill>
                <a:latin typeface="Lato Light"/>
                <a:ea typeface="+mn-lt"/>
                <a:cs typeface="+mn-lt"/>
              </a:rPr>
              <a:t>Tripod-</a:t>
            </a:r>
            <a:r>
              <a:rPr lang="sv-SE" sz="1200" dirty="0" err="1">
                <a:solidFill>
                  <a:srgbClr val="000000"/>
                </a:solidFill>
                <a:latin typeface="Lato Light"/>
                <a:ea typeface="+mn-lt"/>
                <a:cs typeface="+mn-lt"/>
              </a:rPr>
              <a:t>selfiesticks</a:t>
            </a:r>
            <a:r>
              <a:rPr lang="sv-SE" sz="1200" dirty="0">
                <a:solidFill>
                  <a:srgbClr val="000000"/>
                </a:solidFill>
                <a:latin typeface="Lato Light"/>
                <a:ea typeface="+mn-lt"/>
                <a:cs typeface="+mn-lt"/>
              </a:rPr>
              <a:t> kombinerar </a:t>
            </a:r>
            <a:r>
              <a:rPr lang="sv-SE" sz="1200" dirty="0" err="1">
                <a:solidFill>
                  <a:srgbClr val="000000"/>
                </a:solidFill>
                <a:latin typeface="Lato Light"/>
                <a:ea typeface="+mn-lt"/>
                <a:cs typeface="+mn-lt"/>
              </a:rPr>
              <a:t>selfiestick</a:t>
            </a:r>
            <a:r>
              <a:rPr lang="sv-SE" sz="1200" dirty="0">
                <a:solidFill>
                  <a:srgbClr val="000000"/>
                </a:solidFill>
                <a:latin typeface="Lato Light"/>
                <a:ea typeface="+mn-lt"/>
                <a:cs typeface="+mn-lt"/>
              </a:rPr>
              <a:t> och stativ.</a:t>
            </a:r>
          </a:p>
          <a:p>
            <a:pPr marL="171450" indent="-171450" algn="l">
              <a:buFont typeface="Arial"/>
              <a:buChar char="•"/>
            </a:pPr>
            <a:r>
              <a:rPr lang="sv-SE" sz="1200" dirty="0" err="1">
                <a:solidFill>
                  <a:srgbClr val="000000"/>
                </a:solidFill>
                <a:latin typeface="Lato Light"/>
                <a:ea typeface="+mn-lt"/>
                <a:cs typeface="+mn-lt"/>
              </a:rPr>
              <a:t>Selfiesticks</a:t>
            </a:r>
            <a:r>
              <a:rPr lang="sv-SE" sz="1200" dirty="0">
                <a:solidFill>
                  <a:srgbClr val="000000"/>
                </a:solidFill>
                <a:latin typeface="Lato Light"/>
                <a:ea typeface="+mn-lt"/>
                <a:cs typeface="+mn-lt"/>
              </a:rPr>
              <a:t> med belysning har inbyggda LED-lampor.</a:t>
            </a:r>
            <a:endParaRPr lang="sv-SE" sz="1200" dirty="0">
              <a:solidFill>
                <a:srgbClr val="000000"/>
              </a:solidFill>
              <a:latin typeface="Lato Light"/>
            </a:endParaRPr>
          </a:p>
        </p:txBody>
      </p:sp>
      <p:pic>
        <p:nvPicPr>
          <p:cNvPr id="3" name="Picture 2" descr="A cell phone on a selfie stick&#10;&#10;Description automatically generated">
            <a:extLst>
              <a:ext uri="{FF2B5EF4-FFF2-40B4-BE49-F238E27FC236}">
                <a16:creationId xmlns:a16="http://schemas.microsoft.com/office/drawing/2014/main" id="{6A439AC1-89BE-74C9-C0FE-14CFA74DF0FF}"/>
              </a:ext>
            </a:extLst>
          </p:cNvPr>
          <p:cNvPicPr>
            <a:picLocks noChangeAspect="1"/>
          </p:cNvPicPr>
          <p:nvPr/>
        </p:nvPicPr>
        <p:blipFill rotWithShape="1">
          <a:blip r:embed="rId3"/>
          <a:srcRect t="12618" r="-220" b="-473"/>
          <a:stretch/>
        </p:blipFill>
        <p:spPr>
          <a:xfrm>
            <a:off x="652351" y="4151308"/>
            <a:ext cx="4442985" cy="2713727"/>
          </a:xfrm>
          <a:prstGeom prst="rect">
            <a:avLst/>
          </a:prstGeom>
        </p:spPr>
      </p:pic>
      <p:sp>
        <p:nvSpPr>
          <p:cNvPr id="7" name="TextBox 6">
            <a:extLst>
              <a:ext uri="{FF2B5EF4-FFF2-40B4-BE49-F238E27FC236}">
                <a16:creationId xmlns:a16="http://schemas.microsoft.com/office/drawing/2014/main" id="{031A9131-19B3-154A-2CFD-27E77E17B589}"/>
              </a:ext>
            </a:extLst>
          </p:cNvPr>
          <p:cNvSpPr txBox="1"/>
          <p:nvPr/>
        </p:nvSpPr>
        <p:spPr>
          <a:xfrm>
            <a:off x="5525186" y="1138750"/>
            <a:ext cx="3735151" cy="4699458"/>
          </a:xfrm>
          <a:prstGeom prst="rect">
            <a:avLst/>
          </a:prstGeom>
          <a:noFill/>
          <a:ln w="28575"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Lato Light"/>
              <a:ea typeface="Lato Light"/>
              <a:cs typeface="Lato Light"/>
              <a:sym typeface="Helvetica Neue"/>
            </a:endParaRPr>
          </a:p>
        </p:txBody>
      </p:sp>
    </p:spTree>
    <p:extLst>
      <p:ext uri="{BB962C8B-B14F-4D97-AF65-F5344CB8AC3E}">
        <p14:creationId xmlns:p14="http://schemas.microsoft.com/office/powerpoint/2010/main" val="478632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11">
            <a:extLst>
              <a:ext uri="{FF2B5EF4-FFF2-40B4-BE49-F238E27FC236}">
                <a16:creationId xmlns:a16="http://schemas.microsoft.com/office/drawing/2014/main" id="{2D48E882-AFEA-2775-730F-B734D37B610F}"/>
              </a:ext>
            </a:extLst>
          </p:cNvPr>
          <p:cNvSpPr txBox="1"/>
          <p:nvPr/>
        </p:nvSpPr>
        <p:spPr>
          <a:xfrm>
            <a:off x="4514776" y="1006497"/>
            <a:ext cx="4611634" cy="5207324"/>
          </a:xfrm>
          <a:prstGeom prst="rect">
            <a:avLst/>
          </a:prstGeom>
          <a:noFill/>
        </p:spPr>
        <p:txBody>
          <a:bodyPr wrap="square" lIns="74295" tIns="37148" rIns="74295" bIns="37148" rtlCol="0" anchor="t">
            <a:spAutoFit/>
          </a:bodyPr>
          <a:lstStyle/>
          <a:p>
            <a:endParaRPr lang="sv-SE" sz="1450" dirty="0">
              <a:solidFill>
                <a:srgbClr val="000000"/>
              </a:solidFill>
              <a:latin typeface="Lato"/>
            </a:endParaRPr>
          </a:p>
          <a:p>
            <a:pPr algn="l"/>
            <a:r>
              <a:rPr lang="sv-SE" sz="1950" b="1" dirty="0" err="1">
                <a:solidFill>
                  <a:srgbClr val="000000"/>
                </a:solidFill>
                <a:latin typeface="Lato Black"/>
                <a:ea typeface="Lato"/>
                <a:cs typeface="Lato"/>
              </a:rPr>
              <a:t>Steady</a:t>
            </a:r>
            <a:r>
              <a:rPr lang="sv-SE" sz="1950" b="1" dirty="0">
                <a:solidFill>
                  <a:srgbClr val="000000"/>
                </a:solidFill>
                <a:latin typeface="Lato Black"/>
                <a:ea typeface="Lato"/>
                <a:cs typeface="Lato"/>
              </a:rPr>
              <a:t> </a:t>
            </a:r>
            <a:r>
              <a:rPr lang="sv-SE" sz="1950" b="1" dirty="0" err="1">
                <a:solidFill>
                  <a:srgbClr val="000000"/>
                </a:solidFill>
                <a:latin typeface="Lato Black"/>
                <a:ea typeface="Lato"/>
                <a:cs typeface="Lato"/>
              </a:rPr>
              <a:t>cam</a:t>
            </a:r>
            <a:endParaRPr lang="sv-SE" sz="1950" b="1" dirty="0">
              <a:solidFill>
                <a:srgbClr val="000000"/>
              </a:solidFill>
              <a:latin typeface="Lato Black"/>
              <a:ea typeface="Lato"/>
              <a:cs typeface="Lato"/>
            </a:endParaRPr>
          </a:p>
          <a:p>
            <a:pPr algn="l">
              <a:buFont typeface="Arial" panose="020B0604020202020204" pitchFamily="34" charset="0"/>
              <a:buChar char="•"/>
            </a:pPr>
            <a:endParaRPr lang="sv-SE" sz="1100" dirty="0">
              <a:solidFill>
                <a:srgbClr val="000000"/>
              </a:solidFill>
              <a:latin typeface="Lato"/>
            </a:endParaRPr>
          </a:p>
          <a:p>
            <a:pPr algn="l"/>
            <a:r>
              <a:rPr lang="sv-SE" sz="1200" dirty="0">
                <a:solidFill>
                  <a:srgbClr val="000000"/>
                </a:solidFill>
                <a:latin typeface="Lato Light"/>
                <a:ea typeface="+mn-lt"/>
                <a:cs typeface="+mn-lt"/>
              </a:rPr>
              <a:t>En </a:t>
            </a:r>
            <a:r>
              <a:rPr lang="sv-SE" sz="1200" dirty="0" err="1">
                <a:solidFill>
                  <a:srgbClr val="000000"/>
                </a:solidFill>
                <a:latin typeface="Lato Light"/>
                <a:ea typeface="+mn-lt"/>
                <a:cs typeface="+mn-lt"/>
              </a:rPr>
              <a:t>Steady</a:t>
            </a:r>
            <a:r>
              <a:rPr lang="sv-SE" sz="1200" dirty="0">
                <a:solidFill>
                  <a:srgbClr val="000000"/>
                </a:solidFill>
                <a:latin typeface="Lato Light"/>
                <a:ea typeface="+mn-lt"/>
                <a:cs typeface="+mn-lt"/>
              </a:rPr>
              <a:t> </a:t>
            </a:r>
            <a:r>
              <a:rPr lang="sv-SE" sz="1200" dirty="0" err="1">
                <a:solidFill>
                  <a:srgbClr val="000000"/>
                </a:solidFill>
                <a:latin typeface="Lato Light"/>
                <a:ea typeface="+mn-lt"/>
                <a:cs typeface="+mn-lt"/>
              </a:rPr>
              <a:t>Cam</a:t>
            </a:r>
            <a:r>
              <a:rPr lang="sv-SE" sz="1200" dirty="0">
                <a:solidFill>
                  <a:srgbClr val="000000"/>
                </a:solidFill>
                <a:latin typeface="Lato Light"/>
                <a:ea typeface="+mn-lt"/>
                <a:cs typeface="+mn-lt"/>
              </a:rPr>
              <a:t> är ett verktyg för att skapa jämna och professionella videoinspelningar, även när du är i rörelse. Den eliminerar skakningar och ger en följsam bildkvalitet, vilket förbättrar det visuella intrycket och skapar mer engagerande och professionella videor.</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err="1">
                <a:solidFill>
                  <a:srgbClr val="000000"/>
                </a:solidFill>
                <a:latin typeface="Lato Light"/>
                <a:ea typeface="+mn-lt"/>
                <a:cs typeface="+mn-lt"/>
              </a:rPr>
              <a:t>Steady</a:t>
            </a:r>
            <a:r>
              <a:rPr lang="sv-SE" sz="1200" dirty="0">
                <a:solidFill>
                  <a:srgbClr val="000000"/>
                </a:solidFill>
                <a:latin typeface="Lato Light"/>
                <a:ea typeface="+mn-lt"/>
                <a:cs typeface="+mn-lt"/>
              </a:rPr>
              <a:t> </a:t>
            </a:r>
            <a:r>
              <a:rPr lang="sv-SE" sz="1200" dirty="0" err="1">
                <a:solidFill>
                  <a:srgbClr val="000000"/>
                </a:solidFill>
                <a:latin typeface="Lato Light"/>
                <a:ea typeface="+mn-lt"/>
                <a:cs typeface="+mn-lt"/>
              </a:rPr>
              <a:t>Cams</a:t>
            </a:r>
            <a:r>
              <a:rPr lang="sv-SE" sz="1200" dirty="0">
                <a:solidFill>
                  <a:srgbClr val="000000"/>
                </a:solidFill>
                <a:latin typeface="Lato Light"/>
                <a:ea typeface="+mn-lt"/>
                <a:cs typeface="+mn-lt"/>
              </a:rPr>
              <a:t> är enkla att använda och justera för olika typer av inspelningar, från promenader till mer actionfyllda händelser, vilket gör dem mycket användbara vid exempelvis guidningar och evenemang.</a:t>
            </a:r>
            <a:endParaRPr lang="sv-SE" sz="1200" dirty="0">
              <a:solidFill>
                <a:srgbClr val="000000"/>
              </a:solidFill>
              <a:latin typeface="Lato Light"/>
            </a:endParaRPr>
          </a:p>
          <a:p>
            <a:pPr algn="l"/>
            <a:endParaRPr lang="sv-SE" sz="1200" dirty="0">
              <a:solidFill>
                <a:srgbClr val="000000"/>
              </a:solidFill>
              <a:latin typeface="Lato Light"/>
            </a:endParaRPr>
          </a:p>
          <a:p>
            <a:pPr algn="l"/>
            <a:r>
              <a:rPr lang="sv-SE" sz="1200" dirty="0" err="1">
                <a:solidFill>
                  <a:srgbClr val="000000"/>
                </a:solidFill>
                <a:latin typeface="Lato Light"/>
                <a:ea typeface="+mn-lt"/>
                <a:cs typeface="+mn-lt"/>
              </a:rPr>
              <a:t>Steady</a:t>
            </a:r>
            <a:r>
              <a:rPr lang="sv-SE" sz="1200" dirty="0">
                <a:solidFill>
                  <a:srgbClr val="000000"/>
                </a:solidFill>
                <a:latin typeface="Lato Light"/>
                <a:ea typeface="+mn-lt"/>
                <a:cs typeface="+mn-lt"/>
              </a:rPr>
              <a:t> </a:t>
            </a:r>
            <a:r>
              <a:rPr lang="sv-SE" sz="1200" dirty="0" err="1">
                <a:solidFill>
                  <a:srgbClr val="000000"/>
                </a:solidFill>
                <a:latin typeface="Lato Light"/>
                <a:ea typeface="+mn-lt"/>
                <a:cs typeface="+mn-lt"/>
              </a:rPr>
              <a:t>Cams</a:t>
            </a:r>
            <a:r>
              <a:rPr lang="sv-SE" sz="1200" dirty="0">
                <a:solidFill>
                  <a:srgbClr val="000000"/>
                </a:solidFill>
                <a:latin typeface="Lato Light"/>
                <a:ea typeface="+mn-lt"/>
                <a:cs typeface="+mn-lt"/>
              </a:rPr>
              <a:t> ä finns i många olika prisklasser och modeller, vilket gör det enkelt att hitta en lösning som passar budget och behov. Många modeller är dessutom utformade för enkel användning, vilket gör dem tillgängliga även för nybörjare.</a:t>
            </a:r>
            <a:endParaRPr lang="sv-SE" sz="1050">
              <a:solidFill>
                <a:srgbClr val="000000"/>
              </a:solidFill>
              <a:latin typeface="Lato Light"/>
              <a:ea typeface="+mn-lt"/>
              <a:cs typeface="+mn-lt"/>
            </a:endParaRPr>
          </a:p>
          <a:p>
            <a:pPr algn="l"/>
            <a:endParaRPr lang="sv-SE" sz="1200" dirty="0">
              <a:solidFill>
                <a:srgbClr val="000000"/>
              </a:solidFill>
              <a:latin typeface="Lato Light"/>
            </a:endParaRPr>
          </a:p>
          <a:p>
            <a:pPr marL="171450" indent="-171450" algn="l">
              <a:buFont typeface="Arial"/>
              <a:buChar char="•"/>
            </a:pPr>
            <a:r>
              <a:rPr lang="sv-SE" sz="1200" dirty="0">
                <a:solidFill>
                  <a:srgbClr val="000000"/>
                </a:solidFill>
                <a:latin typeface="Lato Light"/>
                <a:ea typeface="+mn-lt"/>
                <a:cs typeface="+mn-lt"/>
              </a:rPr>
              <a:t>Handhållna </a:t>
            </a:r>
            <a:r>
              <a:rPr lang="sv-SE" sz="1200" dirty="0" err="1">
                <a:solidFill>
                  <a:srgbClr val="000000"/>
                </a:solidFill>
                <a:latin typeface="Lato Light"/>
                <a:ea typeface="+mn-lt"/>
                <a:cs typeface="+mn-lt"/>
              </a:rPr>
              <a:t>Steady</a:t>
            </a:r>
            <a:r>
              <a:rPr lang="sv-SE" sz="1200" dirty="0">
                <a:solidFill>
                  <a:srgbClr val="000000"/>
                </a:solidFill>
                <a:latin typeface="Lato Light"/>
                <a:ea typeface="+mn-lt"/>
                <a:cs typeface="+mn-lt"/>
              </a:rPr>
              <a:t> </a:t>
            </a:r>
            <a:r>
              <a:rPr lang="sv-SE" sz="1200" dirty="0" err="1">
                <a:solidFill>
                  <a:srgbClr val="000000"/>
                </a:solidFill>
                <a:latin typeface="Lato Light"/>
                <a:ea typeface="+mn-lt"/>
                <a:cs typeface="+mn-lt"/>
              </a:rPr>
              <a:t>Cams</a:t>
            </a:r>
            <a:r>
              <a:rPr lang="sv-SE" sz="1200" dirty="0">
                <a:solidFill>
                  <a:srgbClr val="000000"/>
                </a:solidFill>
                <a:latin typeface="Lato Light"/>
                <a:ea typeface="+mn-lt"/>
                <a:cs typeface="+mn-lt"/>
              </a:rPr>
              <a:t> är perfekta för mindre kameror och smartphones. De är lätta och enkla att hantera, vilket gör dem idealiska för inspelningar på språng.</a:t>
            </a:r>
            <a:br>
              <a:rPr lang="sv-SE" sz="1200" dirty="0">
                <a:solidFill>
                  <a:srgbClr val="000000"/>
                </a:solidFill>
                <a:latin typeface="Lato Light"/>
                <a:ea typeface="+mn-lt"/>
                <a:cs typeface="+mn-lt"/>
              </a:rPr>
            </a:br>
            <a:endParaRPr lang="sv-SE" sz="1200" dirty="0">
              <a:solidFill>
                <a:srgbClr val="000000"/>
              </a:solidFill>
              <a:latin typeface="Lato Light"/>
              <a:ea typeface="+mn-lt"/>
              <a:cs typeface="+mn-lt"/>
            </a:endParaRPr>
          </a:p>
          <a:p>
            <a:pPr marL="171450" indent="-171450" algn="l">
              <a:buFont typeface="Arial"/>
              <a:buChar char="•"/>
            </a:pPr>
            <a:r>
              <a:rPr lang="sv-SE" sz="1200" dirty="0">
                <a:solidFill>
                  <a:srgbClr val="000000"/>
                </a:solidFill>
                <a:latin typeface="Lato Light"/>
                <a:ea typeface="+mn-lt"/>
                <a:cs typeface="+mn-lt"/>
              </a:rPr>
              <a:t>Motoriserade </a:t>
            </a:r>
            <a:r>
              <a:rPr lang="sv-SE" sz="1200" dirty="0" err="1">
                <a:solidFill>
                  <a:srgbClr val="000000"/>
                </a:solidFill>
                <a:latin typeface="Lato Light"/>
                <a:ea typeface="+mn-lt"/>
                <a:cs typeface="+mn-lt"/>
              </a:rPr>
              <a:t>Gimbals</a:t>
            </a:r>
            <a:r>
              <a:rPr lang="sv-SE" sz="1200" dirty="0">
                <a:solidFill>
                  <a:srgbClr val="000000"/>
                </a:solidFill>
                <a:latin typeface="Lato Light"/>
                <a:ea typeface="+mn-lt"/>
                <a:cs typeface="+mn-lt"/>
              </a:rPr>
              <a:t> använder motorer för att automatiskt stabilisera kameran. De är något dyrare men erbjuder överlägsen stabilitet och är perfekta för mer avancerade inspelningar.</a:t>
            </a:r>
            <a:endParaRPr lang="sv-SE" sz="1200" dirty="0">
              <a:solidFill>
                <a:srgbClr val="000000"/>
              </a:solidFill>
              <a:latin typeface="Lato Light"/>
            </a:endParaRPr>
          </a:p>
        </p:txBody>
      </p:sp>
      <p:pic>
        <p:nvPicPr>
          <p:cNvPr id="6" name="RISE_BLACK.png" descr="RISE_BLACK.png">
            <a:extLst>
              <a:ext uri="{FF2B5EF4-FFF2-40B4-BE49-F238E27FC236}">
                <a16:creationId xmlns:a16="http://schemas.microsoft.com/office/drawing/2014/main" id="{CB339229-E6BE-7E98-650F-988F0C8AA30F}"/>
              </a:ext>
            </a:extLst>
          </p:cNvPr>
          <p:cNvPicPr>
            <a:picLocks noChangeAspect="1"/>
          </p:cNvPicPr>
          <p:nvPr/>
        </p:nvPicPr>
        <p:blipFill>
          <a:blip r:embed="rId2"/>
          <a:stretch>
            <a:fillRect/>
          </a:stretch>
        </p:blipFill>
        <p:spPr>
          <a:xfrm>
            <a:off x="9255436" y="6202394"/>
            <a:ext cx="342213" cy="438332"/>
          </a:xfrm>
          <a:prstGeom prst="rect">
            <a:avLst/>
          </a:prstGeom>
          <a:ln w="12700">
            <a:miter lim="400000"/>
          </a:ln>
        </p:spPr>
      </p:pic>
      <p:sp>
        <p:nvSpPr>
          <p:cNvPr id="8" name="Rektangel">
            <a:extLst>
              <a:ext uri="{FF2B5EF4-FFF2-40B4-BE49-F238E27FC236}">
                <a16:creationId xmlns:a16="http://schemas.microsoft.com/office/drawing/2014/main" id="{90D338F8-D9E9-0E16-B930-D0B38C7F9118}"/>
              </a:ext>
            </a:extLst>
          </p:cNvPr>
          <p:cNvSpPr/>
          <p:nvPr/>
        </p:nvSpPr>
        <p:spPr>
          <a:xfrm>
            <a:off x="345177" y="0"/>
            <a:ext cx="1121838" cy="945070"/>
          </a:xfrm>
          <a:prstGeom prst="rect">
            <a:avLst/>
          </a:prstGeom>
          <a:solidFill>
            <a:srgbClr val="FBC0D0"/>
          </a:solidFill>
          <a:ln w="12700">
            <a:miter lim="400000"/>
          </a:ln>
        </p:spPr>
        <p:txBody>
          <a:bodyPr lIns="20638" tIns="20638" rIns="20638" bIns="20638" anchor="ctr"/>
          <a:lstStyle/>
          <a:p>
            <a:pPr defTabSz="335401">
              <a:defRPr sz="3200">
                <a:solidFill>
                  <a:srgbClr val="FFFFFF"/>
                </a:solidFill>
                <a:latin typeface="Helvetica Neue Medium"/>
                <a:ea typeface="Helvetica Neue Medium"/>
                <a:cs typeface="Helvetica Neue Medium"/>
                <a:sym typeface="Helvetica Neue Medium"/>
              </a:defRPr>
            </a:pPr>
            <a:endParaRPr sz="1300"/>
          </a:p>
        </p:txBody>
      </p:sp>
      <p:sp>
        <p:nvSpPr>
          <p:cNvPr id="10" name="Hur skapar jag och läser av QR-koder">
            <a:extLst>
              <a:ext uri="{FF2B5EF4-FFF2-40B4-BE49-F238E27FC236}">
                <a16:creationId xmlns:a16="http://schemas.microsoft.com/office/drawing/2014/main" id="{E94FAC34-975B-D0AF-774D-DD70E8CE2126}"/>
              </a:ext>
            </a:extLst>
          </p:cNvPr>
          <p:cNvSpPr txBox="1"/>
          <p:nvPr/>
        </p:nvSpPr>
        <p:spPr>
          <a:xfrm>
            <a:off x="652020" y="376040"/>
            <a:ext cx="2330196" cy="411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638" tIns="20638" rIns="20638" bIns="20638" anchor="ctr">
            <a:spAutoFit/>
          </a:bodyPr>
          <a:lstStyle>
            <a:lvl1pPr algn="l">
              <a:defRPr sz="5000">
                <a:solidFill>
                  <a:srgbClr val="000000"/>
                </a:solidFill>
                <a:latin typeface="Code Pro Bold"/>
                <a:ea typeface="Code Pro Bold"/>
                <a:cs typeface="Code Pro Bold"/>
                <a:sym typeface="Code Pro Bold"/>
              </a:defRPr>
            </a:lvl1pPr>
          </a:lstStyle>
          <a:p>
            <a:r>
              <a:rPr lang="sv-SE" sz="2400"/>
              <a:t>Tips på teknik</a:t>
            </a:r>
            <a:endParaRPr sz="2400"/>
          </a:p>
        </p:txBody>
      </p:sp>
      <p:pic>
        <p:nvPicPr>
          <p:cNvPr id="5" name="Bildobjekt 5" descr="En bild som visar person, utomhus, Mobiltelefon, träd&#10;&#10;Automatiskt genererad beskrivning">
            <a:extLst>
              <a:ext uri="{FF2B5EF4-FFF2-40B4-BE49-F238E27FC236}">
                <a16:creationId xmlns:a16="http://schemas.microsoft.com/office/drawing/2014/main" id="{4B301BC0-38D9-AFDC-DC17-ED816E670324}"/>
              </a:ext>
            </a:extLst>
          </p:cNvPr>
          <p:cNvPicPr>
            <a:picLocks noChangeAspect="1"/>
          </p:cNvPicPr>
          <p:nvPr/>
        </p:nvPicPr>
        <p:blipFill rotWithShape="1">
          <a:blip r:embed="rId3"/>
          <a:srcRect l="31009" t="2132" r="29896" b="-2132"/>
          <a:stretch/>
        </p:blipFill>
        <p:spPr>
          <a:xfrm>
            <a:off x="652247" y="1312486"/>
            <a:ext cx="3323709" cy="5655468"/>
          </a:xfrm>
          <a:prstGeom prst="rect">
            <a:avLst/>
          </a:prstGeom>
          <a:ln>
            <a:noFill/>
          </a:ln>
        </p:spPr>
      </p:pic>
    </p:spTree>
    <p:extLst>
      <p:ext uri="{BB962C8B-B14F-4D97-AF65-F5344CB8AC3E}">
        <p14:creationId xmlns:p14="http://schemas.microsoft.com/office/powerpoint/2010/main" val="3278370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elfie ring light with a person&amp;#39;s face on it&#10;&#10;Description automatically generated">
            <a:extLst>
              <a:ext uri="{FF2B5EF4-FFF2-40B4-BE49-F238E27FC236}">
                <a16:creationId xmlns:a16="http://schemas.microsoft.com/office/drawing/2014/main" id="{B3F9523D-57B7-2924-8464-AE9D447D1CCF}"/>
              </a:ext>
            </a:extLst>
          </p:cNvPr>
          <p:cNvPicPr>
            <a:picLocks noChangeAspect="1"/>
          </p:cNvPicPr>
          <p:nvPr/>
        </p:nvPicPr>
        <p:blipFill rotWithShape="1">
          <a:blip r:embed="rId2"/>
          <a:srcRect r="2642" b="2116"/>
          <a:stretch/>
        </p:blipFill>
        <p:spPr>
          <a:xfrm>
            <a:off x="4300420" y="1221756"/>
            <a:ext cx="4886274" cy="5638607"/>
          </a:xfrm>
          <a:prstGeom prst="rect">
            <a:avLst/>
          </a:prstGeom>
          <a:ln>
            <a:noFill/>
          </a:ln>
        </p:spPr>
      </p:pic>
      <p:sp>
        <p:nvSpPr>
          <p:cNvPr id="4" name="textruta 11">
            <a:extLst>
              <a:ext uri="{FF2B5EF4-FFF2-40B4-BE49-F238E27FC236}">
                <a16:creationId xmlns:a16="http://schemas.microsoft.com/office/drawing/2014/main" id="{2D48E882-AFEA-2775-730F-B734D37B610F}"/>
              </a:ext>
            </a:extLst>
          </p:cNvPr>
          <p:cNvSpPr txBox="1"/>
          <p:nvPr/>
        </p:nvSpPr>
        <p:spPr>
          <a:xfrm>
            <a:off x="654234" y="1575795"/>
            <a:ext cx="4099155" cy="2991333"/>
          </a:xfrm>
          <a:prstGeom prst="rect">
            <a:avLst/>
          </a:prstGeom>
          <a:noFill/>
        </p:spPr>
        <p:txBody>
          <a:bodyPr wrap="square" lIns="74295" tIns="37148" rIns="74295" bIns="37148" rtlCol="0" anchor="t">
            <a:spAutoFit/>
          </a:bodyPr>
          <a:lstStyle/>
          <a:p>
            <a:endParaRPr lang="sv-SE" sz="1450" dirty="0">
              <a:solidFill>
                <a:srgbClr val="000000"/>
              </a:solidFill>
              <a:latin typeface="Lato"/>
            </a:endParaRPr>
          </a:p>
          <a:p>
            <a:pPr algn="l"/>
            <a:r>
              <a:rPr lang="sv-SE" sz="1950" b="1" dirty="0">
                <a:solidFill>
                  <a:srgbClr val="000000"/>
                </a:solidFill>
                <a:latin typeface="Lato Black"/>
                <a:ea typeface="Lato"/>
                <a:cs typeface="Lato"/>
              </a:rPr>
              <a:t>Ringlampa</a:t>
            </a:r>
          </a:p>
          <a:p>
            <a:pPr algn="l">
              <a:buFont typeface="Arial" panose="020B0604020202020204" pitchFamily="34" charset="0"/>
              <a:buChar char="•"/>
            </a:pPr>
            <a:endParaRPr lang="sv-SE" sz="1100" dirty="0">
              <a:solidFill>
                <a:srgbClr val="000000"/>
              </a:solidFill>
              <a:latin typeface="Lato"/>
            </a:endParaRPr>
          </a:p>
          <a:p>
            <a:pPr algn="l"/>
            <a:r>
              <a:rPr lang="sv-SE" sz="1200" dirty="0">
                <a:solidFill>
                  <a:srgbClr val="000000"/>
                </a:solidFill>
                <a:latin typeface="Lato Light"/>
                <a:ea typeface="Lato"/>
                <a:cs typeface="Lato"/>
              </a:rPr>
              <a:t>En ringlampa är en cirkelformad ljuskälla som vanligtvis används inom fotografi och videoproduktion för att ge ett mjukt, jämnt ljus. Den distinkta ringformen skapar en enhetlig ljusfördelning som minimerar skuggor och framhäver detaljer i motivets ansikte, vilket gör den idealisk för t.ex. </a:t>
            </a:r>
            <a:r>
              <a:rPr lang="sv-SE" sz="1200" dirty="0" err="1">
                <a:solidFill>
                  <a:srgbClr val="000000"/>
                </a:solidFill>
                <a:latin typeface="Lato Light"/>
                <a:ea typeface="Lato"/>
                <a:cs typeface="Lato"/>
              </a:rPr>
              <a:t>porträttfotografi</a:t>
            </a:r>
            <a:r>
              <a:rPr lang="sv-SE" sz="1200" dirty="0">
                <a:solidFill>
                  <a:srgbClr val="000000"/>
                </a:solidFill>
                <a:latin typeface="Lato Light"/>
                <a:ea typeface="Lato"/>
                <a:cs typeface="Lato"/>
              </a:rPr>
              <a:t>, produktfotografering, </a:t>
            </a:r>
            <a:r>
              <a:rPr lang="sv-SE" sz="1200" dirty="0" err="1">
                <a:solidFill>
                  <a:srgbClr val="000000"/>
                </a:solidFill>
                <a:latin typeface="Lato Light"/>
                <a:ea typeface="Lato"/>
                <a:cs typeface="Lato"/>
              </a:rPr>
              <a:t>selfies</a:t>
            </a:r>
            <a:r>
              <a:rPr lang="sv-SE" sz="1200" dirty="0">
                <a:solidFill>
                  <a:srgbClr val="000000"/>
                </a:solidFill>
                <a:latin typeface="Lato Light"/>
                <a:ea typeface="Lato"/>
                <a:cs typeface="Lato"/>
              </a:rPr>
              <a:t> och </a:t>
            </a:r>
            <a:r>
              <a:rPr lang="sv-SE" sz="1200" dirty="0" err="1">
                <a:solidFill>
                  <a:srgbClr val="000000"/>
                </a:solidFill>
                <a:latin typeface="Lato Light"/>
                <a:ea typeface="Lato"/>
                <a:cs typeface="Lato"/>
              </a:rPr>
              <a:t>vloggar</a:t>
            </a:r>
            <a:r>
              <a:rPr lang="sv-SE" sz="1200" dirty="0">
                <a:solidFill>
                  <a:srgbClr val="000000"/>
                </a:solidFill>
                <a:latin typeface="Lato Light"/>
                <a:ea typeface="Lato"/>
                <a:cs typeface="Lato"/>
              </a:rPr>
              <a:t>. </a:t>
            </a:r>
            <a:br>
              <a:rPr lang="sv-SE" sz="1200" dirty="0">
                <a:solidFill>
                  <a:srgbClr val="000000"/>
                </a:solidFill>
                <a:latin typeface="Lato Light"/>
                <a:ea typeface="Lato"/>
                <a:cs typeface="Lato"/>
              </a:rPr>
            </a:br>
            <a:br>
              <a:rPr lang="sv-SE" sz="1200" dirty="0">
                <a:solidFill>
                  <a:srgbClr val="000000"/>
                </a:solidFill>
                <a:latin typeface="Lato Light"/>
                <a:ea typeface="Lato"/>
                <a:cs typeface="Lato"/>
              </a:rPr>
            </a:br>
            <a:r>
              <a:rPr lang="sv-SE" sz="1200" dirty="0">
                <a:solidFill>
                  <a:srgbClr val="000000"/>
                </a:solidFill>
                <a:latin typeface="Lato Light"/>
                <a:ea typeface="Lato"/>
                <a:cs typeface="Lato"/>
              </a:rPr>
              <a:t>Ringlampan kan också användas också för att förbättra belysningen vid livestreaming och videochattar, där den hjälper till att skapa en professionell och smickrande visuell presentation. </a:t>
            </a:r>
            <a:endParaRPr lang="sv-SE" sz="1600">
              <a:solidFill>
                <a:srgbClr val="000000"/>
              </a:solidFill>
              <a:latin typeface="+mn-ea"/>
            </a:endParaRPr>
          </a:p>
        </p:txBody>
      </p:sp>
      <p:pic>
        <p:nvPicPr>
          <p:cNvPr id="6" name="RISE_BLACK.png" descr="RISE_BLACK.png">
            <a:extLst>
              <a:ext uri="{FF2B5EF4-FFF2-40B4-BE49-F238E27FC236}">
                <a16:creationId xmlns:a16="http://schemas.microsoft.com/office/drawing/2014/main" id="{CB339229-E6BE-7E98-650F-988F0C8AA30F}"/>
              </a:ext>
            </a:extLst>
          </p:cNvPr>
          <p:cNvPicPr>
            <a:picLocks noChangeAspect="1"/>
          </p:cNvPicPr>
          <p:nvPr/>
        </p:nvPicPr>
        <p:blipFill>
          <a:blip r:embed="rId3"/>
          <a:stretch>
            <a:fillRect/>
          </a:stretch>
        </p:blipFill>
        <p:spPr>
          <a:xfrm>
            <a:off x="9255436" y="6202394"/>
            <a:ext cx="342213" cy="438332"/>
          </a:xfrm>
          <a:prstGeom prst="rect">
            <a:avLst/>
          </a:prstGeom>
          <a:ln w="12700">
            <a:miter lim="400000"/>
          </a:ln>
        </p:spPr>
      </p:pic>
      <p:sp>
        <p:nvSpPr>
          <p:cNvPr id="8" name="Rektangel">
            <a:extLst>
              <a:ext uri="{FF2B5EF4-FFF2-40B4-BE49-F238E27FC236}">
                <a16:creationId xmlns:a16="http://schemas.microsoft.com/office/drawing/2014/main" id="{90D338F8-D9E9-0E16-B930-D0B38C7F9118}"/>
              </a:ext>
            </a:extLst>
          </p:cNvPr>
          <p:cNvSpPr/>
          <p:nvPr/>
        </p:nvSpPr>
        <p:spPr>
          <a:xfrm>
            <a:off x="345177" y="0"/>
            <a:ext cx="1121838" cy="945070"/>
          </a:xfrm>
          <a:prstGeom prst="rect">
            <a:avLst/>
          </a:prstGeom>
          <a:solidFill>
            <a:srgbClr val="FBC0D0"/>
          </a:solidFill>
          <a:ln w="12700">
            <a:miter lim="400000"/>
          </a:ln>
        </p:spPr>
        <p:txBody>
          <a:bodyPr lIns="20638" tIns="20638" rIns="20638" bIns="20638" anchor="ctr"/>
          <a:lstStyle/>
          <a:p>
            <a:pPr defTabSz="335401">
              <a:defRPr sz="3200">
                <a:solidFill>
                  <a:srgbClr val="FFFFFF"/>
                </a:solidFill>
                <a:latin typeface="Helvetica Neue Medium"/>
                <a:ea typeface="Helvetica Neue Medium"/>
                <a:cs typeface="Helvetica Neue Medium"/>
                <a:sym typeface="Helvetica Neue Medium"/>
              </a:defRPr>
            </a:pPr>
            <a:endParaRPr sz="1300"/>
          </a:p>
        </p:txBody>
      </p:sp>
      <p:sp>
        <p:nvSpPr>
          <p:cNvPr id="10" name="Hur skapar jag och läser av QR-koder">
            <a:extLst>
              <a:ext uri="{FF2B5EF4-FFF2-40B4-BE49-F238E27FC236}">
                <a16:creationId xmlns:a16="http://schemas.microsoft.com/office/drawing/2014/main" id="{E94FAC34-975B-D0AF-774D-DD70E8CE2126}"/>
              </a:ext>
            </a:extLst>
          </p:cNvPr>
          <p:cNvSpPr txBox="1"/>
          <p:nvPr/>
        </p:nvSpPr>
        <p:spPr>
          <a:xfrm>
            <a:off x="652020" y="376040"/>
            <a:ext cx="5696255" cy="4110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0638" tIns="20638" rIns="20638" bIns="20638" anchor="ctr">
            <a:spAutoFit/>
          </a:bodyPr>
          <a:lstStyle>
            <a:lvl1pPr algn="l">
              <a:defRPr sz="5000">
                <a:solidFill>
                  <a:srgbClr val="000000"/>
                </a:solidFill>
                <a:latin typeface="Code Pro Bold"/>
                <a:ea typeface="Code Pro Bold"/>
                <a:cs typeface="Code Pro Bold"/>
                <a:sym typeface="Code Pro Bold"/>
              </a:defRPr>
            </a:lvl1pPr>
          </a:lstStyle>
          <a:p>
            <a:r>
              <a:rPr lang="sv-SE" sz="2400"/>
              <a:t>Tips på teknik</a:t>
            </a:r>
            <a:endParaRPr sz="2400"/>
          </a:p>
        </p:txBody>
      </p:sp>
    </p:spTree>
    <p:extLst>
      <p:ext uri="{BB962C8B-B14F-4D97-AF65-F5344CB8AC3E}">
        <p14:creationId xmlns:p14="http://schemas.microsoft.com/office/powerpoint/2010/main" val="119678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electronic devices&#10;&#10;Description automatically generated">
            <a:extLst>
              <a:ext uri="{FF2B5EF4-FFF2-40B4-BE49-F238E27FC236}">
                <a16:creationId xmlns:a16="http://schemas.microsoft.com/office/drawing/2014/main" id="{512885EE-AC49-0353-D8C2-0A1098E69F23}"/>
              </a:ext>
            </a:extLst>
          </p:cNvPr>
          <p:cNvPicPr>
            <a:picLocks noChangeAspect="1"/>
          </p:cNvPicPr>
          <p:nvPr/>
        </p:nvPicPr>
        <p:blipFill rotWithShape="1">
          <a:blip r:embed="rId2"/>
          <a:srcRect l="2066" r="2724"/>
          <a:stretch/>
        </p:blipFill>
        <p:spPr>
          <a:xfrm>
            <a:off x="933619" y="753352"/>
            <a:ext cx="8495160" cy="5782456"/>
          </a:xfrm>
          <a:prstGeom prst="rect">
            <a:avLst/>
          </a:prstGeom>
          <a:ln>
            <a:noFill/>
          </a:ln>
        </p:spPr>
      </p:pic>
      <p:pic>
        <p:nvPicPr>
          <p:cNvPr id="5" name="RISE_BLACK.png" descr="RISE_BLACK.png">
            <a:extLst>
              <a:ext uri="{FF2B5EF4-FFF2-40B4-BE49-F238E27FC236}">
                <a16:creationId xmlns:a16="http://schemas.microsoft.com/office/drawing/2014/main" id="{2CF21322-5B65-DDCD-6986-2AD247887A17}"/>
              </a:ext>
            </a:extLst>
          </p:cNvPr>
          <p:cNvPicPr>
            <a:picLocks noChangeAspect="1"/>
          </p:cNvPicPr>
          <p:nvPr/>
        </p:nvPicPr>
        <p:blipFill>
          <a:blip r:embed="rId3"/>
          <a:stretch>
            <a:fillRect/>
          </a:stretch>
        </p:blipFill>
        <p:spPr>
          <a:xfrm>
            <a:off x="9255436" y="6202394"/>
            <a:ext cx="342213" cy="438332"/>
          </a:xfrm>
          <a:prstGeom prst="rect">
            <a:avLst/>
          </a:prstGeom>
          <a:ln w="12700">
            <a:miter lim="400000"/>
          </a:ln>
        </p:spPr>
      </p:pic>
      <p:sp>
        <p:nvSpPr>
          <p:cNvPr id="7" name="Rektangel">
            <a:extLst>
              <a:ext uri="{FF2B5EF4-FFF2-40B4-BE49-F238E27FC236}">
                <a16:creationId xmlns:a16="http://schemas.microsoft.com/office/drawing/2014/main" id="{E457272D-8AD4-10CC-701B-8509FCBDA4EC}"/>
              </a:ext>
            </a:extLst>
          </p:cNvPr>
          <p:cNvSpPr/>
          <p:nvPr/>
        </p:nvSpPr>
        <p:spPr>
          <a:xfrm>
            <a:off x="345177" y="0"/>
            <a:ext cx="1121838" cy="945070"/>
          </a:xfrm>
          <a:prstGeom prst="rect">
            <a:avLst/>
          </a:prstGeom>
          <a:solidFill>
            <a:srgbClr val="FBC0D0"/>
          </a:solidFill>
          <a:ln w="12700">
            <a:miter lim="400000"/>
          </a:ln>
        </p:spPr>
        <p:txBody>
          <a:bodyPr lIns="20638" tIns="20638" rIns="20638" bIns="20638" anchor="ctr"/>
          <a:lstStyle/>
          <a:p>
            <a:pPr defTabSz="335401">
              <a:defRPr sz="3200">
                <a:solidFill>
                  <a:srgbClr val="FFFFFF"/>
                </a:solidFill>
                <a:latin typeface="Helvetica Neue Medium"/>
                <a:ea typeface="Helvetica Neue Medium"/>
                <a:cs typeface="Helvetica Neue Medium"/>
                <a:sym typeface="Helvetica Neue Medium"/>
              </a:defRPr>
            </a:pPr>
            <a:endParaRPr sz="1300"/>
          </a:p>
        </p:txBody>
      </p:sp>
      <p:sp>
        <p:nvSpPr>
          <p:cNvPr id="9" name="Hur skapar jag och läser av QR-koder">
            <a:extLst>
              <a:ext uri="{FF2B5EF4-FFF2-40B4-BE49-F238E27FC236}">
                <a16:creationId xmlns:a16="http://schemas.microsoft.com/office/drawing/2014/main" id="{59A04663-386F-EEDC-2DC3-62270647AF7D}"/>
              </a:ext>
            </a:extLst>
          </p:cNvPr>
          <p:cNvSpPr txBox="1"/>
          <p:nvPr/>
        </p:nvSpPr>
        <p:spPr>
          <a:xfrm>
            <a:off x="652020" y="376040"/>
            <a:ext cx="5696255" cy="411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638" tIns="20638" rIns="20638" bIns="20638" anchor="ctr">
            <a:spAutoFit/>
          </a:bodyPr>
          <a:lstStyle>
            <a:lvl1pPr algn="l">
              <a:defRPr sz="5000">
                <a:solidFill>
                  <a:srgbClr val="000000"/>
                </a:solidFill>
                <a:latin typeface="Code Pro Bold"/>
                <a:ea typeface="Code Pro Bold"/>
                <a:cs typeface="Code Pro Bold"/>
                <a:sym typeface="Code Pro Bold"/>
              </a:defRPr>
            </a:lvl1pPr>
          </a:lstStyle>
          <a:p>
            <a:r>
              <a:rPr lang="sv-SE" sz="2400"/>
              <a:t>Tips på teknik</a:t>
            </a:r>
            <a:endParaRPr sz="2400"/>
          </a:p>
        </p:txBody>
      </p:sp>
    </p:spTree>
    <p:extLst>
      <p:ext uri="{BB962C8B-B14F-4D97-AF65-F5344CB8AC3E}">
        <p14:creationId xmlns:p14="http://schemas.microsoft.com/office/powerpoint/2010/main" val="215217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bc761b-bd97-4e0c-9c41-7ea743cb7d37">
      <Terms xmlns="http://schemas.microsoft.com/office/infopath/2007/PartnerControls"/>
    </lcf76f155ced4ddcb4097134ff3c332f>
    <TaxCatchAll xmlns="7baa1c30-f35f-4636-ba13-8ef44eeb53d7" xsi:nil="true"/>
    <PDP_Desc xmlns="7baa1c30-f35f-4636-ba13-8ef44eeb53d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E48FABF3166844EA0A8B3E83E855EE7" ma:contentTypeVersion="16" ma:contentTypeDescription="Skapa ett nytt dokument." ma:contentTypeScope="" ma:versionID="1b527dbd4a2cea7bba9c1692bd655a46">
  <xsd:schema xmlns:xsd="http://www.w3.org/2001/XMLSchema" xmlns:xs="http://www.w3.org/2001/XMLSchema" xmlns:p="http://schemas.microsoft.com/office/2006/metadata/properties" xmlns:ns2="7baa1c30-f35f-4636-ba13-8ef44eeb53d7" xmlns:ns3="f5bc761b-bd97-4e0c-9c41-7ea743cb7d37" targetNamespace="http://schemas.microsoft.com/office/2006/metadata/properties" ma:root="true" ma:fieldsID="ecb4820ec9860fce6716776c074a485d" ns2:_="" ns3:_="">
    <xsd:import namespace="7baa1c30-f35f-4636-ba13-8ef44eeb53d7"/>
    <xsd:import namespace="f5bc761b-bd97-4e0c-9c41-7ea743cb7d37"/>
    <xsd:element name="properties">
      <xsd:complexType>
        <xsd:sequence>
          <xsd:element name="documentManagement">
            <xsd:complexType>
              <xsd:all>
                <xsd:element ref="ns2:PDP_Desc"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2:SharedWithUsers" minOccurs="0"/>
                <xsd:element ref="ns2:SharedWithDetails" minOccurs="0"/>
                <xsd:element ref="ns3:MediaLengthInSecond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aa1c30-f35f-4636-ba13-8ef44eeb53d7" elementFormDefault="qualified">
    <xsd:import namespace="http://schemas.microsoft.com/office/2006/documentManagement/types"/>
    <xsd:import namespace="http://schemas.microsoft.com/office/infopath/2007/PartnerControls"/>
    <xsd:element name="PDP_Desc" ma:index="8" nillable="true" ma:displayName="Beskrivning" ma:internalName="PDP_Desc">
      <xsd:simpleType>
        <xsd:restriction base="dms:Note">
          <xsd:maxLength value="255"/>
        </xsd:restriction>
      </xsd:simpleType>
    </xsd:element>
    <xsd:element name="TaxCatchAll" ma:index="14" nillable="true" ma:displayName="Taxonomy Catch All Column" ma:hidden="true" ma:list="{898ec19d-6d27-43e2-9fb1-be30b28a23f3}" ma:internalName="TaxCatchAll" ma:showField="CatchAllData" ma:web="7baa1c30-f35f-4636-ba13-8ef44eeb53d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bc761b-bd97-4e0c-9c41-7ea743cb7d37"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416e829d-f284-4ff7-8186-3ac0651d97b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57F9AB-0F01-4D0A-A372-862A73DF1C75}">
  <ds:schemaRefs>
    <ds:schemaRef ds:uri="http://schemas.microsoft.com/sharepoint/v3/contenttype/forms"/>
  </ds:schemaRefs>
</ds:datastoreItem>
</file>

<file path=customXml/itemProps2.xml><?xml version="1.0" encoding="utf-8"?>
<ds:datastoreItem xmlns:ds="http://schemas.openxmlformats.org/officeDocument/2006/customXml" ds:itemID="{5E91FEC1-51A9-47B1-8265-4DEA5E919F71}">
  <ds:schemaRefs>
    <ds:schemaRef ds:uri="7baa1c30-f35f-4636-ba13-8ef44eeb53d7"/>
    <ds:schemaRef ds:uri="f5bc761b-bd97-4e0c-9c41-7ea743cb7d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286BCE-2523-42CA-98D6-4DCA38F1D5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aa1c30-f35f-4636-ba13-8ef44eeb53d7"/>
    <ds:schemaRef ds:uri="f5bc761b-bd97-4e0c-9c41-7ea743cb7d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1145</Words>
  <Application>Microsoft Office PowerPoint</Application>
  <PresentationFormat>A4 (210 x 297 mm)</PresentationFormat>
  <Paragraphs>72</Paragraphs>
  <Slides>8</Slides>
  <Notes>0</Notes>
  <HiddenSlides>0</HiddenSlides>
  <MMClips>0</MMClips>
  <ScaleCrop>false</ScaleCrop>
  <HeadingPairs>
    <vt:vector size="4" baseType="variant">
      <vt:variant>
        <vt:lpstr>Tema</vt:lpstr>
      </vt:variant>
      <vt:variant>
        <vt:i4>1</vt:i4>
      </vt:variant>
      <vt:variant>
        <vt:lpstr>Bildrubriker</vt:lpstr>
      </vt:variant>
      <vt:variant>
        <vt:i4>8</vt:i4>
      </vt:variant>
    </vt:vector>
  </HeadingPairs>
  <TitlesOfParts>
    <vt:vector size="9" baseType="lpstr">
      <vt:lpstr>21_BasicWhite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Britta Elfving Persson</cp:lastModifiedBy>
  <cp:revision>536</cp:revision>
  <cp:lastPrinted>2024-05-17T09:07:58Z</cp:lastPrinted>
  <dcterms:modified xsi:type="dcterms:W3CDTF">2024-07-03T12:13:34Z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0x010100EE48FABF3166844EA0A8B3E83E855EE7</vt:lpwstr>
  </property>
  <property fmtid="{D5CDD505-2E9C-101B-9397-08002B2CF9AE}" pid="3" name="MSIP_Label_680afd86-dcf7-4483-b9eb-5af1dcd104e1_Enabled">
    <vt:lpwstr>true</vt:lpwstr>
  </property>
  <property fmtid="{D5CDD505-2E9C-101B-9397-08002B2CF9AE}" pid="4" name="MSIP_Label_680afd86-dcf7-4483-b9eb-5af1dcd104e1_SetDate">
    <vt:lpwstr>2024-04-09T12:37:56Z</vt:lpwstr>
  </property>
  <property fmtid="{D5CDD505-2E9C-101B-9397-08002B2CF9AE}" pid="5" name="MSIP_Label_680afd86-dcf7-4483-b9eb-5af1dcd104e1_Method">
    <vt:lpwstr>Standard</vt:lpwstr>
  </property>
  <property fmtid="{D5CDD505-2E9C-101B-9397-08002B2CF9AE}" pid="6" name="MSIP_Label_680afd86-dcf7-4483-b9eb-5af1dcd104e1_Name">
    <vt:lpwstr>K2 Intern</vt:lpwstr>
  </property>
  <property fmtid="{D5CDD505-2E9C-101B-9397-08002B2CF9AE}" pid="7" name="MSIP_Label_680afd86-dcf7-4483-b9eb-5af1dcd104e1_SiteId">
    <vt:lpwstr>5a9809cf-0bcb-413a-838a-09ecc40cc9e8</vt:lpwstr>
  </property>
  <property fmtid="{D5CDD505-2E9C-101B-9397-08002B2CF9AE}" pid="8" name="MSIP_Label_680afd86-dcf7-4483-b9eb-5af1dcd104e1_ActionId">
    <vt:lpwstr>d7b81a11-0bfe-43e0-9803-87dc99c71336</vt:lpwstr>
  </property>
  <property fmtid="{D5CDD505-2E9C-101B-9397-08002B2CF9AE}" pid="9" name="MSIP_Label_680afd86-dcf7-4483-b9eb-5af1dcd104e1_ContentBits">
    <vt:lpwstr>0</vt:lpwstr>
  </property>
  <property fmtid="{D5CDD505-2E9C-101B-9397-08002B2CF9AE}" pid="10" name="MediaServiceImageTags">
    <vt:lpwstr/>
  </property>
</Properties>
</file>